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4"/>
    <p:sldMasterId id="2147483755" r:id="rId5"/>
    <p:sldMasterId id="2147483844" r:id="rId6"/>
  </p:sldMasterIdLst>
  <p:notesMasterIdLst>
    <p:notesMasterId r:id="rId30"/>
  </p:notesMasterIdLst>
  <p:handoutMasterIdLst>
    <p:handoutMasterId r:id="rId31"/>
  </p:handoutMasterIdLst>
  <p:sldIdLst>
    <p:sldId id="550143961" r:id="rId7"/>
    <p:sldId id="550143990" r:id="rId8"/>
    <p:sldId id="550144012" r:id="rId9"/>
    <p:sldId id="550144013" r:id="rId10"/>
    <p:sldId id="550144014" r:id="rId11"/>
    <p:sldId id="550143999" r:id="rId12"/>
    <p:sldId id="550143991" r:id="rId13"/>
    <p:sldId id="550143992" r:id="rId14"/>
    <p:sldId id="550143993" r:id="rId15"/>
    <p:sldId id="550143985" r:id="rId16"/>
    <p:sldId id="550144019" r:id="rId17"/>
    <p:sldId id="550144004" r:id="rId18"/>
    <p:sldId id="550144015" r:id="rId19"/>
    <p:sldId id="550144006" r:id="rId20"/>
    <p:sldId id="550144007" r:id="rId21"/>
    <p:sldId id="550144021" r:id="rId22"/>
    <p:sldId id="550144010" r:id="rId23"/>
    <p:sldId id="550143982" r:id="rId24"/>
    <p:sldId id="550144018" r:id="rId25"/>
    <p:sldId id="550144017" r:id="rId26"/>
    <p:sldId id="550144020" r:id="rId27"/>
    <p:sldId id="550143968" r:id="rId28"/>
    <p:sldId id="550143975" r:id="rId29"/>
  </p:sldIdLst>
  <p:sldSz cx="9144000" cy="5143500" type="screen16x9"/>
  <p:notesSz cx="6934200" cy="92202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2880">
          <p15:clr>
            <a:srgbClr val="A4A3A4"/>
          </p15:clr>
        </p15:guide>
        <p15:guide id="6" orient="horz" pos="15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0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BB6"/>
    <a:srgbClr val="F5F5F5"/>
    <a:srgbClr val="E0E2E2"/>
    <a:srgbClr val="D12052"/>
    <a:srgbClr val="562E8F"/>
    <a:srgbClr val="F5822B"/>
    <a:srgbClr val="64696F"/>
    <a:srgbClr val="BCD632"/>
    <a:srgbClr val="F58232"/>
    <a:srgbClr val="EA82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75" autoAdjust="0"/>
    <p:restoredTop sz="87442" autoAdjust="0"/>
  </p:normalViewPr>
  <p:slideViewPr>
    <p:cSldViewPr snapToGrid="0">
      <p:cViewPr varScale="1">
        <p:scale>
          <a:sx n="101" d="100"/>
          <a:sy n="101" d="100"/>
        </p:scale>
        <p:origin x="1186" y="77"/>
      </p:cViewPr>
      <p:guideLst>
        <p:guide pos="2880"/>
        <p:guide orient="horz" pos="15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6" d="100"/>
        <a:sy n="116" d="100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4496" y="200"/>
      </p:cViewPr>
      <p:guideLst>
        <p:guide orient="horz" pos="2904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6061A0-A326-4DCB-88C1-060E6F6FC0DF}" type="doc">
      <dgm:prSet loTypeId="urn:microsoft.com/office/officeart/2005/8/layout/cycle5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D03A8B-7189-4C2E-9D13-BB8BA385D4D1}">
      <dgm:prSet phldrT="[Text]" custT="1"/>
      <dgm:spPr/>
      <dgm:t>
        <a:bodyPr/>
        <a:lstStyle/>
        <a:p>
          <a:r>
            <a:rPr lang="en-US" sz="1200" dirty="0" smtClean="0"/>
            <a:t>Reinforcement Learning Agent</a:t>
          </a:r>
          <a:endParaRPr lang="en-US" sz="1200" dirty="0"/>
        </a:p>
      </dgm:t>
    </dgm:pt>
    <dgm:pt modelId="{7EC68B1F-7F31-4131-86ED-4C5A7C7A9DC2}" type="parTrans" cxnId="{9ABF44B3-D995-42E6-9505-C498F1B6956D}">
      <dgm:prSet/>
      <dgm:spPr/>
      <dgm:t>
        <a:bodyPr/>
        <a:lstStyle/>
        <a:p>
          <a:endParaRPr lang="en-US"/>
        </a:p>
      </dgm:t>
    </dgm:pt>
    <dgm:pt modelId="{1A710FC1-2290-44A9-A093-29CF2905650F}" type="sibTrans" cxnId="{9ABF44B3-D995-42E6-9505-C498F1B6956D}">
      <dgm:prSet/>
      <dgm:spPr/>
      <dgm:t>
        <a:bodyPr/>
        <a:lstStyle/>
        <a:p>
          <a:endParaRPr lang="en-US"/>
        </a:p>
      </dgm:t>
    </dgm:pt>
    <dgm:pt modelId="{82D1501A-00E7-4BC7-A5C8-29117C547571}">
      <dgm:prSet phldrT="[Text]" custT="1"/>
      <dgm:spPr/>
      <dgm:t>
        <a:bodyPr/>
        <a:lstStyle/>
        <a:p>
          <a:r>
            <a:rPr lang="en-US" sz="1200" dirty="0" smtClean="0"/>
            <a:t>Orbit Propagator</a:t>
          </a:r>
          <a:endParaRPr lang="en-US" sz="1200" dirty="0"/>
        </a:p>
      </dgm:t>
    </dgm:pt>
    <dgm:pt modelId="{10FBA46E-99C1-4402-A3D3-C21A142F6AB3}" type="parTrans" cxnId="{73740F5A-F750-46B1-9154-FD9DE9DFE378}">
      <dgm:prSet/>
      <dgm:spPr/>
      <dgm:t>
        <a:bodyPr/>
        <a:lstStyle/>
        <a:p>
          <a:endParaRPr lang="en-US"/>
        </a:p>
      </dgm:t>
    </dgm:pt>
    <dgm:pt modelId="{FA789A2B-FE6E-453C-B8C8-7E80098BF18D}" type="sibTrans" cxnId="{73740F5A-F750-46B1-9154-FD9DE9DFE378}">
      <dgm:prSet/>
      <dgm:spPr/>
      <dgm:t>
        <a:bodyPr/>
        <a:lstStyle/>
        <a:p>
          <a:endParaRPr lang="en-US"/>
        </a:p>
      </dgm:t>
    </dgm:pt>
    <dgm:pt modelId="{31AEE33E-F547-49CE-B379-4FF7414666D8}">
      <dgm:prSet phldrT="[Text]" custT="1"/>
      <dgm:spPr/>
      <dgm:t>
        <a:bodyPr/>
        <a:lstStyle/>
        <a:p>
          <a:r>
            <a:rPr lang="en-US" sz="1200" dirty="0" smtClean="0"/>
            <a:t>Environment</a:t>
          </a:r>
          <a:endParaRPr lang="en-US" sz="1200" dirty="0"/>
        </a:p>
      </dgm:t>
    </dgm:pt>
    <dgm:pt modelId="{3F22572E-420A-46A0-8D31-A559735B86B9}" type="parTrans" cxnId="{274BBBF5-EA5A-4294-B6DE-71D40891E669}">
      <dgm:prSet/>
      <dgm:spPr/>
      <dgm:t>
        <a:bodyPr/>
        <a:lstStyle/>
        <a:p>
          <a:endParaRPr lang="en-US"/>
        </a:p>
      </dgm:t>
    </dgm:pt>
    <dgm:pt modelId="{FF2AAE9C-3F9D-4142-98F7-F9D873E4F6D1}" type="sibTrans" cxnId="{274BBBF5-EA5A-4294-B6DE-71D40891E669}">
      <dgm:prSet/>
      <dgm:spPr/>
      <dgm:t>
        <a:bodyPr/>
        <a:lstStyle/>
        <a:p>
          <a:endParaRPr lang="en-US"/>
        </a:p>
      </dgm:t>
    </dgm:pt>
    <dgm:pt modelId="{5A63EC69-0B60-48C2-B8CC-C7171F40A274}" type="pres">
      <dgm:prSet presAssocID="{9E6061A0-A326-4DCB-88C1-060E6F6FC0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8D5EC74-A02F-43C6-B2F3-0F433AF94142}" type="pres">
      <dgm:prSet presAssocID="{C6D03A8B-7189-4C2E-9D13-BB8BA385D4D1}" presName="node" presStyleLbl="node1" presStyleIdx="0" presStyleCnt="3" custScaleX="1274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57D423-0C2F-40B4-8F44-208C2832D653}" type="pres">
      <dgm:prSet presAssocID="{C6D03A8B-7189-4C2E-9D13-BB8BA385D4D1}" presName="spNode" presStyleCnt="0"/>
      <dgm:spPr/>
    </dgm:pt>
    <dgm:pt modelId="{F2168200-880E-4199-AEA3-B8439CCDB231}" type="pres">
      <dgm:prSet presAssocID="{1A710FC1-2290-44A9-A093-29CF2905650F}" presName="sibTrans" presStyleLbl="sibTrans1D1" presStyleIdx="0" presStyleCnt="3"/>
      <dgm:spPr/>
      <dgm:t>
        <a:bodyPr/>
        <a:lstStyle/>
        <a:p>
          <a:endParaRPr lang="en-US"/>
        </a:p>
      </dgm:t>
    </dgm:pt>
    <dgm:pt modelId="{C3C11B44-04D8-4D51-898B-98D012C3A8C0}" type="pres">
      <dgm:prSet presAssocID="{82D1501A-00E7-4BC7-A5C8-29117C54757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59700F-2AA3-4380-A79F-2E37F579C616}" type="pres">
      <dgm:prSet presAssocID="{82D1501A-00E7-4BC7-A5C8-29117C547571}" presName="spNode" presStyleCnt="0"/>
      <dgm:spPr/>
    </dgm:pt>
    <dgm:pt modelId="{503CCFAA-157C-40DF-AC7F-D3F7EAF45FF0}" type="pres">
      <dgm:prSet presAssocID="{FA789A2B-FE6E-453C-B8C8-7E80098BF18D}" presName="sibTrans" presStyleLbl="sibTrans1D1" presStyleIdx="1" presStyleCnt="3"/>
      <dgm:spPr/>
      <dgm:t>
        <a:bodyPr/>
        <a:lstStyle/>
        <a:p>
          <a:endParaRPr lang="en-US"/>
        </a:p>
      </dgm:t>
    </dgm:pt>
    <dgm:pt modelId="{B50B2822-829B-4EAA-A42A-5328E251AAFE}" type="pres">
      <dgm:prSet presAssocID="{31AEE33E-F547-49CE-B379-4FF7414666D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97416E-146E-4DA9-B9E8-5A7258ABA9E1}" type="pres">
      <dgm:prSet presAssocID="{31AEE33E-F547-49CE-B379-4FF7414666D8}" presName="spNode" presStyleCnt="0"/>
      <dgm:spPr/>
    </dgm:pt>
    <dgm:pt modelId="{11074AB4-DB42-4364-A681-504A45037C4B}" type="pres">
      <dgm:prSet presAssocID="{FF2AAE9C-3F9D-4142-98F7-F9D873E4F6D1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6854BB77-B947-4757-8709-DB3A83AA2E31}" type="presOf" srcId="{1A710FC1-2290-44A9-A093-29CF2905650F}" destId="{F2168200-880E-4199-AEA3-B8439CCDB231}" srcOrd="0" destOrd="0" presId="urn:microsoft.com/office/officeart/2005/8/layout/cycle5"/>
    <dgm:cxn modelId="{9ABF44B3-D995-42E6-9505-C498F1B6956D}" srcId="{9E6061A0-A326-4DCB-88C1-060E6F6FC0DF}" destId="{C6D03A8B-7189-4C2E-9D13-BB8BA385D4D1}" srcOrd="0" destOrd="0" parTransId="{7EC68B1F-7F31-4131-86ED-4C5A7C7A9DC2}" sibTransId="{1A710FC1-2290-44A9-A093-29CF2905650F}"/>
    <dgm:cxn modelId="{45903793-20D8-4885-8449-C9837C9D0C9D}" type="presOf" srcId="{C6D03A8B-7189-4C2E-9D13-BB8BA385D4D1}" destId="{C8D5EC74-A02F-43C6-B2F3-0F433AF94142}" srcOrd="0" destOrd="0" presId="urn:microsoft.com/office/officeart/2005/8/layout/cycle5"/>
    <dgm:cxn modelId="{767004CD-EFA3-4975-8FBA-EDD866210352}" type="presOf" srcId="{9E6061A0-A326-4DCB-88C1-060E6F6FC0DF}" destId="{5A63EC69-0B60-48C2-B8CC-C7171F40A274}" srcOrd="0" destOrd="0" presId="urn:microsoft.com/office/officeart/2005/8/layout/cycle5"/>
    <dgm:cxn modelId="{E261C691-3B55-414D-ABCD-1C68B8B84DA1}" type="presOf" srcId="{82D1501A-00E7-4BC7-A5C8-29117C547571}" destId="{C3C11B44-04D8-4D51-898B-98D012C3A8C0}" srcOrd="0" destOrd="0" presId="urn:microsoft.com/office/officeart/2005/8/layout/cycle5"/>
    <dgm:cxn modelId="{5E7A4941-31DE-4958-B69D-8A6654B6BD86}" type="presOf" srcId="{FF2AAE9C-3F9D-4142-98F7-F9D873E4F6D1}" destId="{11074AB4-DB42-4364-A681-504A45037C4B}" srcOrd="0" destOrd="0" presId="urn:microsoft.com/office/officeart/2005/8/layout/cycle5"/>
    <dgm:cxn modelId="{4EEA776D-678F-4C74-B1D7-62CBD97C343B}" type="presOf" srcId="{FA789A2B-FE6E-453C-B8C8-7E80098BF18D}" destId="{503CCFAA-157C-40DF-AC7F-D3F7EAF45FF0}" srcOrd="0" destOrd="0" presId="urn:microsoft.com/office/officeart/2005/8/layout/cycle5"/>
    <dgm:cxn modelId="{274BBBF5-EA5A-4294-B6DE-71D40891E669}" srcId="{9E6061A0-A326-4DCB-88C1-060E6F6FC0DF}" destId="{31AEE33E-F547-49CE-B379-4FF7414666D8}" srcOrd="2" destOrd="0" parTransId="{3F22572E-420A-46A0-8D31-A559735B86B9}" sibTransId="{FF2AAE9C-3F9D-4142-98F7-F9D873E4F6D1}"/>
    <dgm:cxn modelId="{73740F5A-F750-46B1-9154-FD9DE9DFE378}" srcId="{9E6061A0-A326-4DCB-88C1-060E6F6FC0DF}" destId="{82D1501A-00E7-4BC7-A5C8-29117C547571}" srcOrd="1" destOrd="0" parTransId="{10FBA46E-99C1-4402-A3D3-C21A142F6AB3}" sibTransId="{FA789A2B-FE6E-453C-B8C8-7E80098BF18D}"/>
    <dgm:cxn modelId="{C65D1BE2-6215-494E-8138-1EE68FA88EE3}" type="presOf" srcId="{31AEE33E-F547-49CE-B379-4FF7414666D8}" destId="{B50B2822-829B-4EAA-A42A-5328E251AAFE}" srcOrd="0" destOrd="0" presId="urn:microsoft.com/office/officeart/2005/8/layout/cycle5"/>
    <dgm:cxn modelId="{05C2F9FE-9EF1-4BCE-A0A0-E5413874639C}" type="presParOf" srcId="{5A63EC69-0B60-48C2-B8CC-C7171F40A274}" destId="{C8D5EC74-A02F-43C6-B2F3-0F433AF94142}" srcOrd="0" destOrd="0" presId="urn:microsoft.com/office/officeart/2005/8/layout/cycle5"/>
    <dgm:cxn modelId="{72F3B350-EBE1-4EF4-A15A-6B4692BCD256}" type="presParOf" srcId="{5A63EC69-0B60-48C2-B8CC-C7171F40A274}" destId="{D957D423-0C2F-40B4-8F44-208C2832D653}" srcOrd="1" destOrd="0" presId="urn:microsoft.com/office/officeart/2005/8/layout/cycle5"/>
    <dgm:cxn modelId="{5D3A67AD-C466-4EF2-84B8-6DE63524A788}" type="presParOf" srcId="{5A63EC69-0B60-48C2-B8CC-C7171F40A274}" destId="{F2168200-880E-4199-AEA3-B8439CCDB231}" srcOrd="2" destOrd="0" presId="urn:microsoft.com/office/officeart/2005/8/layout/cycle5"/>
    <dgm:cxn modelId="{672B795C-4D7F-44B4-A5E4-EB3F4A2E40FD}" type="presParOf" srcId="{5A63EC69-0B60-48C2-B8CC-C7171F40A274}" destId="{C3C11B44-04D8-4D51-898B-98D012C3A8C0}" srcOrd="3" destOrd="0" presId="urn:microsoft.com/office/officeart/2005/8/layout/cycle5"/>
    <dgm:cxn modelId="{7E31C037-845D-4BFC-8867-4C38B5F1F9D5}" type="presParOf" srcId="{5A63EC69-0B60-48C2-B8CC-C7171F40A274}" destId="{E859700F-2AA3-4380-A79F-2E37F579C616}" srcOrd="4" destOrd="0" presId="urn:microsoft.com/office/officeart/2005/8/layout/cycle5"/>
    <dgm:cxn modelId="{D4BBAB5B-EC38-419F-8829-7B2EBB009859}" type="presParOf" srcId="{5A63EC69-0B60-48C2-B8CC-C7171F40A274}" destId="{503CCFAA-157C-40DF-AC7F-D3F7EAF45FF0}" srcOrd="5" destOrd="0" presId="urn:microsoft.com/office/officeart/2005/8/layout/cycle5"/>
    <dgm:cxn modelId="{1E981C80-E352-4F91-83FC-0AB8F6C04A87}" type="presParOf" srcId="{5A63EC69-0B60-48C2-B8CC-C7171F40A274}" destId="{B50B2822-829B-4EAA-A42A-5328E251AAFE}" srcOrd="6" destOrd="0" presId="urn:microsoft.com/office/officeart/2005/8/layout/cycle5"/>
    <dgm:cxn modelId="{15D68F74-726C-4C9E-827B-6591F09E7D39}" type="presParOf" srcId="{5A63EC69-0B60-48C2-B8CC-C7171F40A274}" destId="{8F97416E-146E-4DA9-B9E8-5A7258ABA9E1}" srcOrd="7" destOrd="0" presId="urn:microsoft.com/office/officeart/2005/8/layout/cycle5"/>
    <dgm:cxn modelId="{B92D9CAD-385F-45EF-985B-FADC34861260}" type="presParOf" srcId="{5A63EC69-0B60-48C2-B8CC-C7171F40A274}" destId="{11074AB4-DB42-4364-A681-504A45037C4B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5EC74-A02F-43C6-B2F3-0F433AF94142}">
      <dsp:nvSpPr>
        <dsp:cNvPr id="0" name=""/>
        <dsp:cNvSpPr/>
      </dsp:nvSpPr>
      <dsp:spPr>
        <a:xfrm>
          <a:off x="856250" y="238"/>
          <a:ext cx="1225420" cy="6247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Reinforcement Learning Agent</a:t>
          </a:r>
          <a:endParaRPr lang="en-US" sz="1200" kern="1200" dirty="0"/>
        </a:p>
      </dsp:txBody>
      <dsp:txXfrm>
        <a:off x="886747" y="30735"/>
        <a:ext cx="1164426" cy="563744"/>
      </dsp:txXfrm>
    </dsp:sp>
    <dsp:sp modelId="{F2168200-880E-4199-AEA3-B8439CCDB231}">
      <dsp:nvSpPr>
        <dsp:cNvPr id="0" name=""/>
        <dsp:cNvSpPr/>
      </dsp:nvSpPr>
      <dsp:spPr>
        <a:xfrm>
          <a:off x="635695" y="312608"/>
          <a:ext cx="1666531" cy="1666531"/>
        </a:xfrm>
        <a:custGeom>
          <a:avLst/>
          <a:gdLst/>
          <a:ahLst/>
          <a:cxnLst/>
          <a:rect l="0" t="0" r="0" b="0"/>
          <a:pathLst>
            <a:path>
              <a:moveTo>
                <a:pt x="1532044" y="379349"/>
              </a:moveTo>
              <a:arcTo wR="833265" hR="833265" stAng="19619573" swAng="1832152"/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C11B44-04D8-4D51-898B-98D012C3A8C0}">
      <dsp:nvSpPr>
        <dsp:cNvPr id="0" name=""/>
        <dsp:cNvSpPr/>
      </dsp:nvSpPr>
      <dsp:spPr>
        <a:xfrm>
          <a:off x="1710022" y="1250137"/>
          <a:ext cx="961136" cy="6247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Orbit Propagator</a:t>
          </a:r>
          <a:endParaRPr lang="en-US" sz="1200" kern="1200" dirty="0"/>
        </a:p>
      </dsp:txBody>
      <dsp:txXfrm>
        <a:off x="1740519" y="1280634"/>
        <a:ext cx="900142" cy="563744"/>
      </dsp:txXfrm>
    </dsp:sp>
    <dsp:sp modelId="{503CCFAA-157C-40DF-AC7F-D3F7EAF45FF0}">
      <dsp:nvSpPr>
        <dsp:cNvPr id="0" name=""/>
        <dsp:cNvSpPr/>
      </dsp:nvSpPr>
      <dsp:spPr>
        <a:xfrm>
          <a:off x="635695" y="312608"/>
          <a:ext cx="1666531" cy="1666531"/>
        </a:xfrm>
        <a:custGeom>
          <a:avLst/>
          <a:gdLst/>
          <a:ahLst/>
          <a:cxnLst/>
          <a:rect l="0" t="0" r="0" b="0"/>
          <a:pathLst>
            <a:path>
              <a:moveTo>
                <a:pt x="1088952" y="1626333"/>
              </a:moveTo>
              <a:arcTo wR="833265" hR="833265" stAng="4327832" swAng="2144335"/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B2822-829B-4EAA-A42A-5328E251AAFE}">
      <dsp:nvSpPr>
        <dsp:cNvPr id="0" name=""/>
        <dsp:cNvSpPr/>
      </dsp:nvSpPr>
      <dsp:spPr>
        <a:xfrm>
          <a:off x="266763" y="1250137"/>
          <a:ext cx="961136" cy="6247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Environment</a:t>
          </a:r>
          <a:endParaRPr lang="en-US" sz="1200" kern="1200" dirty="0"/>
        </a:p>
      </dsp:txBody>
      <dsp:txXfrm>
        <a:off x="297260" y="1280634"/>
        <a:ext cx="900142" cy="563744"/>
      </dsp:txXfrm>
    </dsp:sp>
    <dsp:sp modelId="{11074AB4-DB42-4364-A681-504A45037C4B}">
      <dsp:nvSpPr>
        <dsp:cNvPr id="0" name=""/>
        <dsp:cNvSpPr/>
      </dsp:nvSpPr>
      <dsp:spPr>
        <a:xfrm>
          <a:off x="635695" y="312608"/>
          <a:ext cx="1666531" cy="1666531"/>
        </a:xfrm>
        <a:custGeom>
          <a:avLst/>
          <a:gdLst/>
          <a:ahLst/>
          <a:cxnLst/>
          <a:rect l="0" t="0" r="0" b="0"/>
          <a:pathLst>
            <a:path>
              <a:moveTo>
                <a:pt x="774" y="797336"/>
              </a:moveTo>
              <a:arcTo wR="833265" hR="833265" stAng="10948276" swAng="1832152"/>
            </a:path>
          </a:pathLst>
        </a:custGeom>
        <a:noFill/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5138" cy="460375"/>
          </a:xfrm>
          <a:prstGeom prst="rect">
            <a:avLst/>
          </a:prstGeom>
        </p:spPr>
        <p:txBody>
          <a:bodyPr vert="horz" lIns="91429" tIns="45714" rIns="91429" bIns="457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476" y="1"/>
            <a:ext cx="3005138" cy="460375"/>
          </a:xfrm>
          <a:prstGeom prst="rect">
            <a:avLst/>
          </a:prstGeom>
        </p:spPr>
        <p:txBody>
          <a:bodyPr vert="horz" lIns="91429" tIns="45714" rIns="91429" bIns="45714" rtlCol="0"/>
          <a:lstStyle>
            <a:lvl1pPr algn="r">
              <a:defRPr sz="1200"/>
            </a:lvl1pPr>
          </a:lstStyle>
          <a:p>
            <a:fld id="{935FE83B-F99B-4400-8F18-7C5D5D7CCA96}" type="datetimeFigureOut">
              <a:rPr lang="en-US" smtClean="0"/>
              <a:pPr/>
              <a:t>8/10/2021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39"/>
            <a:ext cx="3005138" cy="460375"/>
          </a:xfrm>
          <a:prstGeom prst="rect">
            <a:avLst/>
          </a:prstGeom>
        </p:spPr>
        <p:txBody>
          <a:bodyPr vert="horz" lIns="91429" tIns="45714" rIns="91429" bIns="457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476" y="8758239"/>
            <a:ext cx="3005138" cy="460375"/>
          </a:xfrm>
          <a:prstGeom prst="rect">
            <a:avLst/>
          </a:prstGeom>
        </p:spPr>
        <p:txBody>
          <a:bodyPr vert="horz" lIns="91429" tIns="45714" rIns="91429" bIns="45714" rtlCol="0" anchor="b"/>
          <a:lstStyle>
            <a:lvl1pPr algn="r">
              <a:defRPr sz="1200"/>
            </a:lvl1pPr>
          </a:lstStyle>
          <a:p>
            <a:fld id="{703A55F3-4597-40D4-803A-FEE1E1B423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70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2298" tIns="46148" rIns="92298" bIns="4614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1010"/>
          </a:xfrm>
          <a:prstGeom prst="rect">
            <a:avLst/>
          </a:prstGeom>
        </p:spPr>
        <p:txBody>
          <a:bodyPr vert="horz" lIns="92298" tIns="46148" rIns="92298" bIns="46148" rtlCol="0"/>
          <a:lstStyle>
            <a:lvl1pPr algn="r">
              <a:defRPr sz="1200"/>
            </a:lvl1pPr>
          </a:lstStyle>
          <a:p>
            <a:fld id="{732DE9AA-71E3-4CF2-834F-13A1E92E7B69}" type="datetimeFigureOut">
              <a:rPr lang="en-US" smtClean="0"/>
              <a:pPr/>
              <a:t>8/10/2021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146800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98" tIns="46148" rIns="92298" bIns="461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379595"/>
            <a:ext cx="5547360" cy="4149090"/>
          </a:xfrm>
          <a:prstGeom prst="rect">
            <a:avLst/>
          </a:prstGeom>
        </p:spPr>
        <p:txBody>
          <a:bodyPr vert="horz" lIns="92298" tIns="46148" rIns="92298" bIns="4614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3004820" cy="461010"/>
          </a:xfrm>
          <a:prstGeom prst="rect">
            <a:avLst/>
          </a:prstGeom>
        </p:spPr>
        <p:txBody>
          <a:bodyPr vert="horz" lIns="92298" tIns="46148" rIns="92298" bIns="4614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vert="horz" lIns="92298" tIns="46148" rIns="92298" bIns="46148" rtlCol="0" anchor="b"/>
          <a:lstStyle>
            <a:lvl1pPr algn="r">
              <a:defRPr sz="1200"/>
            </a:lvl1pPr>
          </a:lstStyle>
          <a:p>
            <a:fld id="{039B4EB4-5598-40D3-88E5-16B91A0484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43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Erik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4EB4-5598-40D3-88E5-16B91A0484D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39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0" u="none" baseline="0" dirty="0" smtClean="0"/>
              <a:t>Erik</a:t>
            </a:r>
          </a:p>
          <a:p>
            <a:pPr marL="0" indent="0">
              <a:buFontTx/>
              <a:buNone/>
            </a:pPr>
            <a:endParaRPr lang="en-US" b="0" u="none" baseline="0" dirty="0" smtClean="0"/>
          </a:p>
          <a:p>
            <a:r>
              <a:rPr lang="en-US" dirty="0" smtClean="0"/>
              <a:t>Actor</a:t>
            </a:r>
            <a:r>
              <a:rPr lang="en-US" baseline="0" dirty="0" smtClean="0"/>
              <a:t> Model: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Takes a 7 element state space as input and outputs a maneuver option by using the </a:t>
            </a:r>
            <a:r>
              <a:rPr lang="en-US" baseline="0" dirty="0" err="1" smtClean="0"/>
              <a:t>softmax</a:t>
            </a:r>
            <a:r>
              <a:rPr lang="en-US" baseline="0" dirty="0" smtClean="0"/>
              <a:t> function on the action probabilities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Mention lack of South thruster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Critic Model: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Learns if the action taken by the Actor led the environment to be in a better state or not (measured with Generalized Advantage Estimation or estimated future rewards)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Allows the Actor to compare its current policy with a new policy and adjust accordingly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4EB4-5598-40D3-88E5-16B91A0484D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3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Erik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</a:t>
            </a:r>
            <a:r>
              <a:rPr lang="en-US" baseline="0" dirty="0" smtClean="0"/>
              <a:t> higher clipping term allows for greater change between policies (more exploration, less exploitation)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 higher batch size should lead to more stable updates but learns slower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B0B64-B65B-4BE8-ABBF-32522422D9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73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Oliver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9B4EB4-5598-40D3-88E5-16B91A0484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4411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Brian</a:t>
            </a:r>
          </a:p>
          <a:p>
            <a:endParaRPr lang="en-US" dirty="0" smtClean="0"/>
          </a:p>
          <a:p>
            <a:r>
              <a:rPr lang="en-US" dirty="0" smtClean="0"/>
              <a:t>Now that we</a:t>
            </a:r>
            <a:r>
              <a:rPr lang="en-US" baseline="0" dirty="0" smtClean="0"/>
              <a:t> understand the Propagator, the PPO agent, and the environment we can put it all together: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First the PPO agent is initialized with all the key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PPO agent will initialize the OREKIT propagator and the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This will then launch an episode: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 smtClean="0"/>
              <a:t>First, the Propagator</a:t>
            </a:r>
            <a:r>
              <a:rPr lang="en-US" baseline="0" dirty="0" smtClean="0"/>
              <a:t> will send a state to the environment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The environment will determine the rewards that correspond to that state and transform the state into a form the Agent can understand, then it will send both to the PPO Agent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The PPO Agent will incorporate the rewards, then return an action to the environment that it thinks is appropriate for the given state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The environment will then send the action back to the propagator which will incorporate the action then update the state to the next time step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Then the loop repeats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However, what if the state that the propagator produces is out of the satellites bounds or indicates that the satellite is out of fuel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This is called a “terminal state”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The environment will recognize this, end the episode and reset the propagator to the initial conditions and a new episode is started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baseline="0" dirty="0" smtClean="0"/>
              <a:t>This process is then repeated hundreds of thousands of times as the agent learns more and more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4EB4-5598-40D3-88E5-16B91A0484D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50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Oliver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4EB4-5598-40D3-88E5-16B91A0484D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17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Oliver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4EB4-5598-40D3-88E5-16B91A0484D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20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Oliver</a:t>
            </a:r>
          </a:p>
          <a:p>
            <a:endParaRPr lang="en-US" dirty="0" smtClean="0"/>
          </a:p>
          <a:p>
            <a:r>
              <a:rPr lang="en-US" dirty="0" smtClean="0"/>
              <a:t>- State/action spaces</a:t>
            </a:r>
          </a:p>
          <a:p>
            <a:pPr lvl="1"/>
            <a:r>
              <a:rPr lang="en-US" dirty="0" smtClean="0"/>
              <a:t>- Moved from imperfect normalization to standardized state values</a:t>
            </a:r>
          </a:p>
          <a:p>
            <a:pPr lvl="1"/>
            <a:r>
              <a:rPr lang="en-US" dirty="0" smtClean="0"/>
              <a:t>- Testing to identify optimal orbital elements</a:t>
            </a:r>
          </a:p>
          <a:p>
            <a:pPr lvl="1"/>
            <a:r>
              <a:rPr lang="en-US" dirty="0" smtClean="0"/>
              <a:t>- Testing to identify optimal maneuver option set</a:t>
            </a:r>
          </a:p>
          <a:p>
            <a:r>
              <a:rPr lang="en-US" dirty="0" smtClean="0"/>
              <a:t>- Reward structure</a:t>
            </a:r>
          </a:p>
          <a:p>
            <a:pPr lvl="1"/>
            <a:r>
              <a:rPr lang="en-US" dirty="0" smtClean="0"/>
              <a:t>- Agent would exploit any local optima in the reward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4EB4-5598-40D3-88E5-16B91A0484D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91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Brian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Mention that each thruster has 3 options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r>
              <a:rPr lang="en-US" baseline="0" dirty="0" smtClean="0"/>
              <a:t>This project required balancing complexity (and the computational penalties that it entails) with the effectiveness of the algorithm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Action Space: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complexity of the action space ranged from a single duration thrust for each thruster (for example 5 minutes) to a continuous distribution of duration for each thruster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 too simple action space risks the agent not having the necessary tools to survive while a too complex action space risks giving the agent unnecessary options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Through several tests</a:t>
            </a:r>
            <a:r>
              <a:rPr lang="en-US" baseline="0" dirty="0" smtClean="0"/>
              <a:t> of varying complexity, we chose to use three discrete burn time lengths for each thruster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State Space: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complexity of the state space ranged from providing just 4 elements (X,Y position and velocity) to providing over a dozen elements of mean and osculating orbital elements and derivatives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 too simple state space risks the agent mistaking two different states as identical, while a too complex state space would require the agent to sift through significant amounts of useless or redundant information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Through several tests of varying complexity, we chose to use a 7 element state space of X,Y position velocity and acceleration and the remaining fuel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Reward Structure: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reward structure complexity ranged from a simple reward for every time-step the satellite survives to offering diminishing returns as the satellite approaches the barrier and penalizing for fuel use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 found that diminishing returns appeared to have little effect, while a fuel penalty often resulted in the satellite choosing to never thrust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Therefore, the simplest reward structure of a reward for each time-step survived was chosen</a:t>
            </a:r>
            <a:endParaRPr lang="en-US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9B4EB4-5598-40D3-88E5-16B91A0484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916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US" b="0" baseline="0" dirty="0" smtClean="0"/>
              <a:t>Erik</a:t>
            </a:r>
          </a:p>
          <a:p>
            <a:pPr marL="171450" lvl="0" indent="-171450">
              <a:buFontTx/>
              <a:buChar char="-"/>
            </a:pPr>
            <a:r>
              <a:rPr lang="en-US" b="1" baseline="0" dirty="0" smtClean="0"/>
              <a:t>Parameters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Batch size: varied this to take into account the expected lifespan of the satellite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Discount factor: lowered the rate at which future rewards are discounted in order to accurately value longevity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Learning rate: variable learning rate that decreases as objective function progress is made in order to avoid losing a correct learning trajectory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9B4EB4-5598-40D3-88E5-16B91A0484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741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Erik</a:t>
            </a:r>
          </a:p>
          <a:p>
            <a:r>
              <a:rPr lang="en-US" baseline="0" dirty="0" smtClean="0"/>
              <a:t>- Better fuel-efficiency </a:t>
            </a:r>
            <a:r>
              <a:rPr lang="en-US" baseline="0" smtClean="0"/>
              <a:t>= extended </a:t>
            </a:r>
            <a:r>
              <a:rPr lang="en-US" baseline="0" dirty="0" smtClean="0"/>
              <a:t>lifespan = more money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9B4EB4-5598-40D3-88E5-16B91A0484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2779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Brian</a:t>
            </a:r>
          </a:p>
          <a:p>
            <a:endParaRPr lang="en-US" dirty="0" smtClean="0"/>
          </a:p>
          <a:p>
            <a:r>
              <a:rPr lang="en-US" dirty="0" smtClean="0"/>
              <a:t>Lunisolar Gravity Effect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sun and moon are not in the earth’s equatorial plane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This creates an out-of-plane force that torques the orbit of a geostationary satellite: changing both the RAAN and the inclination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Using OREKIT, this can be modeled as third body attractions producing the polar plot in the lower right hand corner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an orbit begins with RAAN = 270, the inclination will initially decrease, reach a minimum, then increase again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small peaks and troughs are the result of daily </a:t>
            </a:r>
            <a:r>
              <a:rPr lang="en-US" baseline="0" dirty="0" err="1" smtClean="0"/>
              <a:t>solilunar</a:t>
            </a:r>
            <a:r>
              <a:rPr lang="en-US" baseline="0" dirty="0" smtClean="0"/>
              <a:t> effects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total amount of delta V needed to counteract lunisolar gravity is approximately 46 m/s each year (it varies depending on the year)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9B4EB4-5598-40D3-88E5-16B91A0484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939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Brian</a:t>
            </a:r>
          </a:p>
          <a:p>
            <a:r>
              <a:rPr lang="en-US" dirty="0" smtClean="0"/>
              <a:t>Solar Radiation Pressure</a:t>
            </a:r>
            <a:r>
              <a:rPr lang="en-US" baseline="0" dirty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Electromagnetic</a:t>
            </a:r>
            <a:r>
              <a:rPr lang="en-US" baseline="0" dirty="0" smtClean="0"/>
              <a:t> radiation produces a force that perturbs the magnitude and direction of the eccentricity of a geostationary satellite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It can be approximated as two </a:t>
            </a:r>
            <a:r>
              <a:rPr lang="en-US" baseline="0" dirty="0" err="1" smtClean="0"/>
              <a:t>deltaVs</a:t>
            </a:r>
            <a:r>
              <a:rPr lang="en-US" baseline="0" dirty="0" smtClean="0"/>
              <a:t> performed when the satellite-sun line is perpendicular to the satellite-earth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eccentricity change creates a longitudinal libation that occupies part of the E/W </a:t>
            </a:r>
            <a:r>
              <a:rPr lang="en-US" baseline="0" dirty="0" err="1" smtClean="0"/>
              <a:t>deadband</a:t>
            </a:r>
            <a:r>
              <a:rPr lang="en-US" baseline="0" dirty="0" smtClean="0"/>
              <a:t> and therefore must be controlled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SRP was modeled assuming a satellite of constant effective cross-sectional area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As the Earth revolves around the sun, the direction of the SRP force changes, eventually canceling out by the end of the year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This produces the year-long period depicted in the graph in the bottom right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total delta V needed to counteract SRP is highly dependent upon the size of the </a:t>
            </a:r>
            <a:r>
              <a:rPr lang="en-US" baseline="0" dirty="0" err="1" smtClean="0"/>
              <a:t>deadband</a:t>
            </a:r>
            <a:r>
              <a:rPr lang="en-US" baseline="0" dirty="0" smtClean="0"/>
              <a:t>, the effective cross-sectional area, and the station-keeping schedule. However, it is still significantly less than N/S control.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9B4EB4-5598-40D3-88E5-16B91A0484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7789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Brian</a:t>
            </a:r>
          </a:p>
          <a:p>
            <a:endParaRPr lang="en-US" dirty="0" smtClean="0"/>
          </a:p>
          <a:p>
            <a:r>
              <a:rPr lang="en-US" dirty="0" smtClean="0"/>
              <a:t>Photo</a:t>
            </a:r>
            <a:r>
              <a:rPr lang="en-US" baseline="0" dirty="0" smtClean="0"/>
              <a:t> Courtesy of NASA GRACE Mission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Earth’s </a:t>
            </a:r>
            <a:r>
              <a:rPr lang="en-US" baseline="0" dirty="0" err="1" smtClean="0"/>
              <a:t>Triaxiality</a:t>
            </a:r>
            <a:r>
              <a:rPr lang="en-US" baseline="0" dirty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non-symmetrical gravity field of Earth produces accelerations in the longitudinal direction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image in the top left corner visually depicts the mass distribution of the earth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red over areas such as the Andes Mountains and the Rocky Mountain Range show higher mass density areas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magnitude of the acceleration is dependent upon the station longitude of the satellite, however its nearly constant within a small </a:t>
            </a:r>
            <a:r>
              <a:rPr lang="en-US" baseline="0" dirty="0" err="1" smtClean="0"/>
              <a:t>deadband</a:t>
            </a:r>
            <a:r>
              <a:rPr lang="en-US" baseline="0" dirty="0" smtClean="0"/>
              <a:t> (for this case 0.00199 degrees per day squared)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This produces the quasi-parabolic curve shown in the figure on the bottom right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total delta V needed to counteract Earth’s </a:t>
            </a:r>
            <a:r>
              <a:rPr lang="en-US" baseline="0" dirty="0" err="1" smtClean="0"/>
              <a:t>Triaxiality</a:t>
            </a:r>
            <a:r>
              <a:rPr lang="en-US" baseline="0" dirty="0" smtClean="0"/>
              <a:t> is approximately 2 m/s each year (it varies depending upon the station longitude)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9B4EB4-5598-40D3-88E5-16B91A0484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2165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Brian</a:t>
            </a:r>
          </a:p>
          <a:p>
            <a:endParaRPr lang="en-US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smtClean="0"/>
              <a:t>All three of the previously mentioned forces, as well as impulsive station-keeping maneuvers must be accurately modeled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aseline="0" dirty="0" err="1" smtClean="0"/>
              <a:t>Orekit</a:t>
            </a:r>
            <a:r>
              <a:rPr lang="en-US" baseline="0" dirty="0" smtClean="0"/>
              <a:t>, a low level space dynamics library, was chosen to model these forces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It provides functionality for: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Third body attractions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Simple and complex solar radiation effects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Gravity models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Event handlers to apply impulsive maneuvers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As well as more complex maneuvers if future iterations of this project require more accuracy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It also allows easy extraction of the state information necessary to train the ML Agent including Position, Velocity, Acceleration and Mass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9B4EB4-5598-40D3-88E5-16B91A0484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330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/>
              <a:t>Erik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dirty="0" smtClean="0"/>
              <a:t>(def) </a:t>
            </a:r>
            <a:r>
              <a:rPr lang="en-US" sz="1200" b="1" dirty="0" smtClean="0"/>
              <a:t>reinforcement</a:t>
            </a:r>
            <a:r>
              <a:rPr lang="en-US" sz="1200" b="1" baseline="0" dirty="0" smtClean="0"/>
              <a:t> learning:</a:t>
            </a:r>
            <a:r>
              <a:rPr lang="en-US" sz="1200" baseline="0" dirty="0" smtClean="0"/>
              <a:t> </a:t>
            </a:r>
            <a:r>
              <a:rPr lang="en-US" sz="1200" dirty="0" smtClean="0"/>
              <a:t>area of machine learning focused on teaching </a:t>
            </a:r>
            <a:r>
              <a:rPr lang="en-US" sz="1200" u="none" dirty="0" smtClean="0"/>
              <a:t>an agent to take actions in an environment using a system of positive and negative rewards </a:t>
            </a:r>
            <a:r>
              <a:rPr lang="en-US" sz="1200" dirty="0" smtClean="0"/>
              <a:t>(</a:t>
            </a:r>
            <a:r>
              <a:rPr lang="en-US" sz="1200" i="1" dirty="0" smtClean="0"/>
              <a:t>ex: autonomous vehicles, chess engines</a:t>
            </a:r>
            <a:r>
              <a:rPr lang="en-US" sz="1200" dirty="0" smtClean="0"/>
              <a:t>)</a:t>
            </a:r>
            <a:endParaRPr lang="en-US" sz="1200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i="1" dirty="0" smtClean="0"/>
              <a:t>image sources</a:t>
            </a:r>
            <a:r>
              <a:rPr lang="en-US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https://learning.oreilly.com/library/view/python-machine-learning/9781789955750/Text/Chapter_1.xhtml#_idParaDest-22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https://towardsdatascience.com/deep-q-network-combining-deep-reinforcement-learning-a5616bcfc207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4EB4-5598-40D3-88E5-16B91A0484D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72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0" u="none" baseline="0" dirty="0" smtClean="0"/>
              <a:t>Erik</a:t>
            </a:r>
          </a:p>
          <a:p>
            <a:pPr marL="0" indent="0">
              <a:buFontTx/>
              <a:buNone/>
            </a:pPr>
            <a:endParaRPr lang="en-US" b="0" u="none" baseline="0" dirty="0" smtClean="0"/>
          </a:p>
          <a:p>
            <a:pPr marL="171450" indent="-171450">
              <a:buFontTx/>
              <a:buChar char="-"/>
            </a:pPr>
            <a:r>
              <a:rPr lang="en-US" b="0" u="none" baseline="0" dirty="0" smtClean="0"/>
              <a:t>Released by OpenAI researchers in 2017</a:t>
            </a:r>
          </a:p>
          <a:p>
            <a:pPr marL="628650" lvl="1" indent="-171450">
              <a:buFontTx/>
              <a:buChar char="-"/>
            </a:pPr>
            <a:r>
              <a:rPr lang="en-US" b="0" u="none" baseline="0" dirty="0" smtClean="0"/>
              <a:t>Balances ease of implementation, sample efficiency, and ease of tuning</a:t>
            </a:r>
          </a:p>
          <a:p>
            <a:pPr marL="171450" indent="-171450">
              <a:buFontTx/>
              <a:buChar char="-"/>
            </a:pPr>
            <a:r>
              <a:rPr lang="en-US" b="0" u="none" baseline="0" dirty="0" smtClean="0"/>
              <a:t>Policy gradient method</a:t>
            </a:r>
          </a:p>
          <a:p>
            <a:pPr marL="628650" lvl="1" indent="-171450">
              <a:buFontTx/>
              <a:buChar char="-"/>
            </a:pPr>
            <a:r>
              <a:rPr lang="en-US" b="0" u="none" baseline="0" dirty="0" smtClean="0"/>
              <a:t>Learns on the current policy rather than on stored values (like in Q-Learning)</a:t>
            </a:r>
          </a:p>
          <a:p>
            <a:pPr marL="628650" lvl="1" indent="-171450">
              <a:buFontTx/>
              <a:buChar char="-"/>
            </a:pPr>
            <a:r>
              <a:rPr lang="en-US" b="0" u="none" baseline="0" dirty="0" smtClean="0"/>
              <a:t>Traditionally less sample efficient because each sample group is only used to train the mode once</a:t>
            </a:r>
          </a:p>
          <a:p>
            <a:endParaRPr lang="en-US" b="0" u="sng" baseline="0" dirty="0" smtClean="0"/>
          </a:p>
          <a:p>
            <a:r>
              <a:rPr lang="en-US" b="0" u="sng" baseline="0" dirty="0" smtClean="0"/>
              <a:t>Reasons: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Model-free </a:t>
            </a:r>
            <a:r>
              <a:rPr lang="en-US" b="0" baseline="0" dirty="0" smtClean="0"/>
              <a:t>over model-based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u="sng" baseline="0" dirty="0" smtClean="0"/>
              <a:t>“</a:t>
            </a:r>
            <a:r>
              <a:rPr lang="en-US" sz="1200" u="sng" dirty="0" smtClean="0"/>
              <a:t>allowing the agent to pursue a trial-and-error approach to learning an optimal policy</a:t>
            </a:r>
            <a:r>
              <a:rPr lang="en-US" sz="1200" u="sng" baseline="0" dirty="0" smtClean="0"/>
              <a:t> rather than trying to hand shape it with limited background knowledge”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aseline="0" dirty="0" smtClean="0"/>
              <a:t>Would be very difficult to model the distribution of states and the environment dynamics</a:t>
            </a:r>
          </a:p>
          <a:p>
            <a:pPr marL="171450" lvl="0" indent="-171450">
              <a:buFontTx/>
              <a:buChar char="-"/>
            </a:pPr>
            <a:r>
              <a:rPr lang="en-US" b="1" baseline="0" dirty="0" smtClean="0"/>
              <a:t>Policy-based methods </a:t>
            </a:r>
            <a:r>
              <a:rPr lang="en-US" b="0" baseline="0" dirty="0" smtClean="0"/>
              <a:t>over value-based methods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u="sng" baseline="0" dirty="0" smtClean="0"/>
              <a:t>“</a:t>
            </a:r>
            <a:r>
              <a:rPr lang="en-US" u="sng" dirty="0" smtClean="0"/>
              <a:t>With relatively large action and state spaces, we don’t want to store values for every State-Action combination”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“Samples are thrown away after they are used to update the current policy”</a:t>
            </a:r>
          </a:p>
          <a:p>
            <a:pPr marL="685800" lvl="1" indent="-228600">
              <a:buFontTx/>
              <a:buAutoNum type="arabicParenR"/>
            </a:pPr>
            <a:r>
              <a:rPr lang="en-US" baseline="0" dirty="0" smtClean="0"/>
              <a:t>Better for high-dimensional action spaces or when using continuous actions</a:t>
            </a:r>
          </a:p>
          <a:p>
            <a:pPr marL="1143000" lvl="2" indent="-228600">
              <a:buFontTx/>
              <a:buAutoNum type="arabicParenR"/>
            </a:pPr>
            <a:r>
              <a:rPr lang="en-US" baseline="0" dirty="0" smtClean="0"/>
              <a:t>Value-based (e.g., DQN) can be slow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of all the Q value calculations at each step</a:t>
            </a:r>
          </a:p>
          <a:p>
            <a:pPr marL="685800" lvl="1" indent="-228600">
              <a:buFontTx/>
              <a:buAutoNum type="arabicParenR"/>
            </a:pPr>
            <a:r>
              <a:rPr lang="en-US" baseline="0" dirty="0" smtClean="0"/>
              <a:t>Automatically implements exploration/exploitation tradeoff</a:t>
            </a:r>
          </a:p>
          <a:p>
            <a:pPr marL="171450" lvl="0" indent="-171450">
              <a:buFontTx/>
              <a:buChar char="-"/>
            </a:pPr>
            <a:r>
              <a:rPr lang="en-US" b="1" baseline="0" dirty="0" smtClean="0"/>
              <a:t>PPO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To avoid updates that send the agent down an unrecoverable path, with size of the policy update is limited via loss clipping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4EB4-5598-40D3-88E5-16B91A0484D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04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0" u="none" baseline="0" dirty="0" smtClean="0"/>
              <a:t>Erik</a:t>
            </a:r>
          </a:p>
          <a:p>
            <a:pPr marL="0" indent="0">
              <a:buFontTx/>
              <a:buNone/>
            </a:pPr>
            <a:endParaRPr lang="en-US" b="0" u="none" baseline="0" dirty="0" smtClean="0"/>
          </a:p>
          <a:p>
            <a:r>
              <a:rPr lang="en-US" dirty="0" smtClean="0"/>
              <a:t>Overall model flow:</a:t>
            </a:r>
          </a:p>
          <a:p>
            <a:endParaRPr lang="en-US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OREKIT initializes a new orbital state for the agent (a satellite in our case)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That state is passed to our custom environment where reward calculation and state standardization occur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Reward and standardized state are passed to the neural networks of the learning agent as inputs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Loss function updates the policy’s action probabilities based on the success of the previous action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RL agent outputs an action that is passed to OREKIT to calculate an updated state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4EB4-5598-40D3-88E5-16B91A0484D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79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Headline/Single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1741B3-0D26-1142-A81B-6916B72A8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0"/>
            <a:ext cx="8496300" cy="3619501"/>
          </a:xfrm>
        </p:spPr>
        <p:txBody>
          <a:bodyPr>
            <a:noAutofit/>
          </a:bodyPr>
          <a:lstStyle>
            <a:lvl1pPr marL="169863" indent="-169863">
              <a:spcBef>
                <a:spcPts val="600"/>
              </a:spcBef>
              <a:spcAft>
                <a:spcPts val="0"/>
              </a:spcAft>
              <a:buSzPct val="80000"/>
              <a:buFontTx/>
              <a:buBlip>
                <a:blip r:embed="rId2"/>
              </a:buBlip>
              <a:defRPr sz="16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1pPr>
            <a:lvl2pPr marL="344488" indent="-17462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2pPr>
            <a:lvl3pPr marL="514350" indent="-169863">
              <a:spcBef>
                <a:spcPts val="600"/>
              </a:spcBef>
              <a:spcAft>
                <a:spcPts val="0"/>
              </a:spcAft>
              <a:defRPr sz="12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3pPr>
            <a:lvl4pPr marL="687388" marR="0" indent="-17303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Arial" pitchFamily="34" charset="0"/>
              <a:buChar char="–"/>
              <a:tabLst/>
              <a:defRPr sz="11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4pPr>
            <a:lvl5pPr marL="862013" indent="-174625">
              <a:spcBef>
                <a:spcPts val="60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Font typeface="Arial" panose="020B0604020202020204" pitchFamily="34" charset="0"/>
              <a:buChar char="»"/>
              <a:tabLst/>
              <a:defRPr sz="10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9ED87D-9DE4-D54C-8533-C722C4A08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09550"/>
            <a:ext cx="8485827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85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ngle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1741B3-0D26-1142-A81B-6916B72A8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123951"/>
            <a:ext cx="8496300" cy="3390900"/>
          </a:xfrm>
        </p:spPr>
        <p:txBody>
          <a:bodyPr>
            <a:noAutofit/>
          </a:bodyPr>
          <a:lstStyle>
            <a:lvl1pPr marL="169863" indent="-169863">
              <a:spcBef>
                <a:spcPts val="600"/>
              </a:spcBef>
              <a:spcAft>
                <a:spcPts val="0"/>
              </a:spcAft>
              <a:buSzPct val="80000"/>
              <a:buFontTx/>
              <a:buBlip>
                <a:blip r:embed="rId2"/>
              </a:buBlip>
              <a:defRPr sz="16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1pPr>
            <a:lvl2pPr marL="344488" indent="-17462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2pPr>
            <a:lvl3pPr marL="514350" indent="-169863">
              <a:spcBef>
                <a:spcPts val="600"/>
              </a:spcBef>
              <a:spcAft>
                <a:spcPts val="0"/>
              </a:spcAft>
              <a:defRPr sz="12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3pPr>
            <a:lvl4pPr marL="687388" marR="0" indent="-17303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Arial" pitchFamily="34" charset="0"/>
              <a:buChar char="–"/>
              <a:tabLst/>
              <a:defRPr sz="11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4pPr>
            <a:lvl5pPr marL="862013" indent="-174625">
              <a:spcBef>
                <a:spcPts val="60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Font typeface="Arial" panose="020B0604020202020204" pitchFamily="34" charset="0"/>
              <a:buChar char="»"/>
              <a:tabLst/>
              <a:defRPr sz="10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9ED87D-9DE4-D54C-8533-C722C4A08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09550"/>
            <a:ext cx="8485827" cy="685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4706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5A036F-3F5B-3A45-A59A-EA3691CAB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123950"/>
            <a:ext cx="4083894" cy="3390900"/>
          </a:xfrm>
        </p:spPr>
        <p:txBody>
          <a:bodyPr>
            <a:noAutofit/>
          </a:bodyPr>
          <a:lstStyle>
            <a:lvl1pPr marL="169863" indent="-169863">
              <a:spcBef>
                <a:spcPts val="600"/>
              </a:spcBef>
              <a:spcAft>
                <a:spcPts val="0"/>
              </a:spcAft>
              <a:buSzPct val="80000"/>
              <a:buFontTx/>
              <a:buBlip>
                <a:blip r:embed="rId2"/>
              </a:buBlip>
              <a:defRPr sz="16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1pPr>
            <a:lvl2pPr marL="344488" indent="-17462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2pPr>
            <a:lvl3pPr marL="514350" indent="-169863">
              <a:spcBef>
                <a:spcPts val="600"/>
              </a:spcBef>
              <a:spcAft>
                <a:spcPts val="0"/>
              </a:spcAft>
              <a:defRPr sz="12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3pPr>
            <a:lvl4pPr marL="687388" marR="0" indent="-17303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Arial" pitchFamily="34" charset="0"/>
              <a:buChar char="–"/>
              <a:tabLst/>
              <a:defRPr sz="11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4pPr>
            <a:lvl5pPr marL="862013" indent="-174625">
              <a:spcBef>
                <a:spcPts val="60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Font typeface="Arial" panose="020B0604020202020204" pitchFamily="34" charset="0"/>
              <a:buChar char="»"/>
              <a:tabLst/>
              <a:defRPr sz="10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535C50E-4B3A-0240-8785-8BDE97A5CC4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717207" y="1123950"/>
            <a:ext cx="4118589" cy="3390900"/>
          </a:xfrm>
        </p:spPr>
        <p:txBody>
          <a:bodyPr>
            <a:noAutofit/>
          </a:bodyPr>
          <a:lstStyle>
            <a:lvl1pPr marL="169863" indent="-169863">
              <a:spcBef>
                <a:spcPts val="600"/>
              </a:spcBef>
              <a:spcAft>
                <a:spcPts val="0"/>
              </a:spcAft>
              <a:buSzPct val="80000"/>
              <a:buFontTx/>
              <a:buBlip>
                <a:blip r:embed="rId2"/>
              </a:buBlip>
              <a:defRPr sz="16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1pPr>
            <a:lvl2pPr marL="344488" indent="-17462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2pPr>
            <a:lvl3pPr marL="514350" indent="-169863">
              <a:spcBef>
                <a:spcPts val="600"/>
              </a:spcBef>
              <a:spcAft>
                <a:spcPts val="0"/>
              </a:spcAft>
              <a:defRPr sz="12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3pPr>
            <a:lvl4pPr marL="687388" marR="0" indent="-17303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Arial" pitchFamily="34" charset="0"/>
              <a:buChar char="–"/>
              <a:tabLst/>
              <a:defRPr sz="11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4pPr>
            <a:lvl5pPr marL="862013" indent="-174625">
              <a:spcBef>
                <a:spcPts val="60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Font typeface="Arial" panose="020B0604020202020204" pitchFamily="34" charset="0"/>
              <a:buChar char="»"/>
              <a:tabLst/>
              <a:defRPr sz="10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675EF-8D3B-9C40-B40C-4F767C94A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09550"/>
            <a:ext cx="8496300" cy="6894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79303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Co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64B148-1377-A041-BBE7-54E4B3557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123950"/>
            <a:ext cx="8498072" cy="3390900"/>
          </a:xfrm>
        </p:spPr>
        <p:txBody>
          <a:bodyPr numCol="2" spcCol="274320">
            <a:noAutofit/>
          </a:bodyPr>
          <a:lstStyle>
            <a:lvl1pPr marL="169863" indent="-169863">
              <a:spcBef>
                <a:spcPts val="600"/>
              </a:spcBef>
              <a:spcAft>
                <a:spcPts val="0"/>
              </a:spcAft>
              <a:buSzPct val="80000"/>
              <a:buFontTx/>
              <a:buNone/>
              <a:defRPr sz="16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1pPr>
            <a:lvl2pPr marL="344488" indent="-17462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0000"/>
              <a:buFontTx/>
              <a:buNone/>
              <a:defRPr sz="14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2pPr>
            <a:lvl3pPr marL="514350" indent="-169863">
              <a:spcBef>
                <a:spcPts val="600"/>
              </a:spcBef>
              <a:spcAft>
                <a:spcPts val="0"/>
              </a:spcAft>
              <a:buFontTx/>
              <a:buNone/>
              <a:defRPr sz="12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3pPr>
            <a:lvl4pPr marL="687388" marR="0" indent="-17303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Tx/>
              <a:buNone/>
              <a:tabLst/>
              <a:defRPr sz="11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4pPr>
            <a:lvl5pPr marL="862013" indent="-174625">
              <a:spcBef>
                <a:spcPts val="60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FontTx/>
              <a:buNone/>
              <a:tabLst/>
              <a:defRPr sz="10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D5BB1-764F-264D-B399-C46401191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05851"/>
            <a:ext cx="8498072" cy="689499"/>
          </a:xfrm>
        </p:spPr>
        <p:txBody>
          <a:bodyPr wrap="square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04798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eft -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1FB37D-E90A-504D-ACAF-4DAF92F2A92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13872" y="1123950"/>
            <a:ext cx="4114855" cy="3390900"/>
          </a:xfrm>
        </p:spPr>
        <p:txBody>
          <a:bodyPr>
            <a:noAutofit/>
          </a:bodyPr>
          <a:lstStyle>
            <a:lvl1pPr marL="169863" indent="-169863">
              <a:spcBef>
                <a:spcPts val="600"/>
              </a:spcBef>
              <a:spcAft>
                <a:spcPts val="0"/>
              </a:spcAft>
              <a:buSzPct val="80000"/>
              <a:buFontTx/>
              <a:buBlip>
                <a:blip r:embed="rId2"/>
              </a:buBlip>
              <a:defRPr sz="16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1pPr>
            <a:lvl2pPr marL="344488" indent="-17462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2pPr>
            <a:lvl3pPr marL="514350" indent="-169863">
              <a:spcBef>
                <a:spcPts val="600"/>
              </a:spcBef>
              <a:spcAft>
                <a:spcPts val="0"/>
              </a:spcAft>
              <a:defRPr sz="12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3pPr>
            <a:lvl4pPr marL="687388" marR="0" indent="-17303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Arial" pitchFamily="34" charset="0"/>
              <a:buChar char="–"/>
              <a:tabLst/>
              <a:defRPr sz="11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4pPr>
            <a:lvl5pPr marL="862013" indent="-174625">
              <a:spcBef>
                <a:spcPts val="60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Font typeface="Arial" panose="020B0604020202020204" pitchFamily="34" charset="0"/>
              <a:buChar char="»"/>
              <a:tabLst/>
              <a:defRPr sz="10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964B392-C7A1-6D41-8DBA-E4CE23894FFB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42899" y="1123950"/>
            <a:ext cx="4080999" cy="3390900"/>
          </a:xfrm>
        </p:spPr>
        <p:txBody>
          <a:bodyPr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Click to icon to add image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5407A72-AABA-0743-A0F2-3DC2BCE73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09550"/>
            <a:ext cx="8485828" cy="685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1888D32-3AE2-E744-A9A9-4CE5D111B74A}"/>
              </a:ext>
            </a:extLst>
          </p:cNvPr>
          <p:cNvSpPr txBox="1">
            <a:spLocks/>
          </p:cNvSpPr>
          <p:nvPr userDrawn="1"/>
        </p:nvSpPr>
        <p:spPr>
          <a:xfrm>
            <a:off x="467958" y="1732229"/>
            <a:ext cx="8360769" cy="31184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buClr>
                <a:schemeClr val="tx2"/>
              </a:buClr>
              <a:buFontTx/>
              <a:buNone/>
              <a:defRPr lang="en-US" sz="1600" kern="1200" dirty="0" smtClean="0">
                <a:solidFill>
                  <a:schemeClr val="accent2"/>
                </a:solidFill>
                <a:latin typeface="+mn-lt"/>
                <a:ea typeface="+mn-ea"/>
                <a:cs typeface="Arial" pitchFamily="34" charset="0"/>
              </a:defRPr>
            </a:lvl1pPr>
            <a:lvl2pPr marL="400050" indent="-173038" algn="l" defTabSz="9144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3088" indent="-173038" algn="l" defTabSz="9144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SzPct val="80000"/>
              <a:buFont typeface="Arial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741363" indent="-168275" algn="l" defTabSz="9144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17320528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Left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17FCAC71-FFC0-9C4C-A738-80F22B60B875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4714685" y="1123950"/>
            <a:ext cx="4124515" cy="3390900"/>
          </a:xfrm>
        </p:spPr>
        <p:txBody>
          <a:bodyPr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Click to icon to add image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633CAF7B-E471-CA40-AC73-981382679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09550"/>
            <a:ext cx="8496300" cy="685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D67C9D0-B8F7-794F-ACF6-E4C8966FCBC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42900" y="1123950"/>
            <a:ext cx="4086416" cy="3390900"/>
          </a:xfrm>
        </p:spPr>
        <p:txBody>
          <a:bodyPr>
            <a:noAutofit/>
          </a:bodyPr>
          <a:lstStyle>
            <a:lvl1pPr marL="169863" indent="-169863">
              <a:spcBef>
                <a:spcPts val="600"/>
              </a:spcBef>
              <a:spcAft>
                <a:spcPts val="0"/>
              </a:spcAft>
              <a:buSzPct val="80000"/>
              <a:buFontTx/>
              <a:buBlip>
                <a:blip r:embed="rId2"/>
              </a:buBlip>
              <a:defRPr sz="16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1pPr>
            <a:lvl2pPr marL="344488" indent="-17462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2pPr>
            <a:lvl3pPr marL="514350" indent="-169863">
              <a:spcBef>
                <a:spcPts val="600"/>
              </a:spcBef>
              <a:spcAft>
                <a:spcPts val="0"/>
              </a:spcAft>
              <a:defRPr sz="12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3pPr>
            <a:lvl4pPr marL="687388" marR="0" indent="-17303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Arial" pitchFamily="34" charset="0"/>
              <a:buChar char="–"/>
              <a:tabLst/>
              <a:defRPr sz="11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4pPr>
            <a:lvl5pPr marL="862013" indent="-174625">
              <a:spcBef>
                <a:spcPts val="60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Font typeface="Arial" panose="020B0604020202020204" pitchFamily="34" charset="0"/>
              <a:buChar char="»"/>
              <a:tabLst/>
              <a:defRPr sz="10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0136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1FB37D-E90A-504D-ACAF-4DAF92F2A92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342258" y="1123950"/>
            <a:ext cx="2565810" cy="3390900"/>
          </a:xfrm>
        </p:spPr>
        <p:txBody>
          <a:bodyPr>
            <a:noAutofit/>
          </a:bodyPr>
          <a:lstStyle>
            <a:lvl1pPr marL="169863" indent="-169863">
              <a:spcBef>
                <a:spcPts val="600"/>
              </a:spcBef>
              <a:spcAft>
                <a:spcPts val="0"/>
              </a:spcAft>
              <a:buSzPct val="80000"/>
              <a:buFontTx/>
              <a:buBlip>
                <a:blip r:embed="rId2"/>
              </a:buBlip>
              <a:defRPr sz="16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1pPr>
            <a:lvl2pPr marL="344488" indent="-17462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2pPr>
            <a:lvl3pPr marL="514350" indent="-169863">
              <a:spcBef>
                <a:spcPts val="600"/>
              </a:spcBef>
              <a:spcAft>
                <a:spcPts val="0"/>
              </a:spcAft>
              <a:defRPr sz="12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3pPr>
            <a:lvl4pPr marL="687388" marR="0" indent="-17303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Arial" pitchFamily="34" charset="0"/>
              <a:buChar char="–"/>
              <a:tabLst/>
              <a:defRPr sz="11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4pPr>
            <a:lvl5pPr marL="862013" indent="-174625">
              <a:spcBef>
                <a:spcPts val="60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Font typeface="Arial" panose="020B0604020202020204" pitchFamily="34" charset="0"/>
              <a:buChar char="»"/>
              <a:tabLst/>
              <a:defRPr sz="10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5407A72-AABA-0743-A0F2-3DC2BCE73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1" y="209551"/>
            <a:ext cx="8480385" cy="685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C6B552-1DCF-F04D-A345-4019D3F1FB4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62916" y="1123950"/>
            <a:ext cx="2576283" cy="3390900"/>
          </a:xfrm>
        </p:spPr>
        <p:txBody>
          <a:bodyPr>
            <a:noAutofit/>
          </a:bodyPr>
          <a:lstStyle>
            <a:lvl1pPr marL="169863" indent="-169863">
              <a:spcBef>
                <a:spcPts val="600"/>
              </a:spcBef>
              <a:spcAft>
                <a:spcPts val="0"/>
              </a:spcAft>
              <a:buSzPct val="80000"/>
              <a:buFontTx/>
              <a:buBlip>
                <a:blip r:embed="rId2"/>
              </a:buBlip>
              <a:defRPr sz="16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1pPr>
            <a:lvl2pPr marL="344488" indent="-17462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2pPr>
            <a:lvl3pPr marL="514350" indent="-169863">
              <a:spcBef>
                <a:spcPts val="600"/>
              </a:spcBef>
              <a:spcAft>
                <a:spcPts val="0"/>
              </a:spcAft>
              <a:defRPr sz="12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3pPr>
            <a:lvl4pPr marL="687388" marR="0" indent="-17303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Arial" pitchFamily="34" charset="0"/>
              <a:buChar char="–"/>
              <a:tabLst/>
              <a:defRPr sz="11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4pPr>
            <a:lvl5pPr marL="862013" indent="-174625">
              <a:spcBef>
                <a:spcPts val="60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Font typeface="Arial" panose="020B0604020202020204" pitchFamily="34" charset="0"/>
              <a:buChar char="»"/>
              <a:tabLst/>
              <a:defRPr sz="10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907FEB4-40DB-B44A-BE18-9F486C10D73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8342" y="1123950"/>
            <a:ext cx="2565810" cy="3390900"/>
          </a:xfrm>
        </p:spPr>
        <p:txBody>
          <a:bodyPr>
            <a:noAutofit/>
          </a:bodyPr>
          <a:lstStyle>
            <a:lvl1pPr marL="169863" indent="-169863">
              <a:spcBef>
                <a:spcPts val="600"/>
              </a:spcBef>
              <a:spcAft>
                <a:spcPts val="0"/>
              </a:spcAft>
              <a:buSzPct val="80000"/>
              <a:buFontTx/>
              <a:buBlip>
                <a:blip r:embed="rId2"/>
              </a:buBlip>
              <a:defRPr sz="16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1pPr>
            <a:lvl2pPr marL="344488" indent="-17462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2pPr>
            <a:lvl3pPr marL="514350" indent="-169863">
              <a:spcBef>
                <a:spcPts val="600"/>
              </a:spcBef>
              <a:spcAft>
                <a:spcPts val="0"/>
              </a:spcAft>
              <a:defRPr sz="12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3pPr>
            <a:lvl4pPr marL="687388" marR="0" indent="-17303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Arial" pitchFamily="34" charset="0"/>
              <a:buChar char="–"/>
              <a:tabLst/>
              <a:defRPr sz="11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4pPr>
            <a:lvl5pPr marL="862013" indent="-174625">
              <a:spcBef>
                <a:spcPts val="60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Font typeface="Arial" panose="020B0604020202020204" pitchFamily="34" charset="0"/>
              <a:buChar char="»"/>
              <a:tabLst/>
              <a:defRPr sz="10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14680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87BEECF-E7AD-F74C-8EA7-B5C1A3AE5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09550"/>
            <a:ext cx="8496300" cy="685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1999BA2-76AB-164F-9AF8-23FC36321F6C}"/>
              </a:ext>
            </a:extLst>
          </p:cNvPr>
          <p:cNvSpPr txBox="1">
            <a:spLocks/>
          </p:cNvSpPr>
          <p:nvPr userDrawn="1"/>
        </p:nvSpPr>
        <p:spPr>
          <a:xfrm>
            <a:off x="467958" y="1732229"/>
            <a:ext cx="8360769" cy="31184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buClr>
                <a:schemeClr val="tx2"/>
              </a:buClr>
              <a:buFontTx/>
              <a:buNone/>
              <a:defRPr lang="en-US" sz="1600" kern="1200" dirty="0" smtClean="0">
                <a:solidFill>
                  <a:schemeClr val="accent2"/>
                </a:solidFill>
                <a:latin typeface="+mn-lt"/>
                <a:ea typeface="+mn-ea"/>
                <a:cs typeface="Arial" pitchFamily="34" charset="0"/>
              </a:defRPr>
            </a:lvl1pPr>
            <a:lvl2pPr marL="400050" indent="-173038" algn="l" defTabSz="9144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3088" indent="-173038" algn="l" defTabSz="9144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SzPct val="80000"/>
              <a:buFont typeface="Arial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741363" indent="-168275" algn="l" defTabSz="9144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3233878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56547" y="823279"/>
            <a:ext cx="5178294" cy="1748471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>
              <a:lnSpc>
                <a:spcPts val="4340"/>
              </a:lnSpc>
              <a:defRPr sz="4200" b="0" i="0" cap="none" spc="90" baseline="0">
                <a:solidFill>
                  <a:schemeClr val="tx2"/>
                </a:solidFill>
                <a:effectLst/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</a:lstStyle>
          <a:p>
            <a:r>
              <a:rPr lang="en-US" dirty="0"/>
              <a:t>Cover Option #1 </a:t>
            </a:r>
            <a:br>
              <a:rPr lang="en-US" dirty="0"/>
            </a:br>
            <a:r>
              <a:rPr lang="en-US" dirty="0"/>
              <a:t>Gill Sans MT Regular</a:t>
            </a:r>
            <a:br>
              <a:rPr lang="en-US" dirty="0"/>
            </a:br>
            <a:r>
              <a:rPr lang="en-US" dirty="0"/>
              <a:t>42 Pt Blue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2C99FB3D-ACEA-0541-90EC-C6E0270A29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6547" y="2587204"/>
            <a:ext cx="4215453" cy="41248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12700" marR="0" indent="-12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1200" b="0" i="0" baseline="0">
                <a:solidFill>
                  <a:schemeClr val="accent2"/>
                </a:solidFill>
                <a:latin typeface="Gill Sans MT" panose="020B0502020104020203" pitchFamily="34" charset="77"/>
              </a:defRPr>
            </a:lvl1pPr>
            <a:lvl2pPr marL="342900" indent="0">
              <a:buNone/>
              <a:defRPr sz="1100"/>
            </a:lvl2pPr>
            <a:lvl3pPr marL="742950" indent="0">
              <a:buNone/>
              <a:defRPr sz="1100"/>
            </a:lvl3pPr>
            <a:lvl4pPr marL="10287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Date and/or Name of Speaker </a:t>
            </a:r>
            <a:br>
              <a:rPr lang="en-US" dirty="0"/>
            </a:br>
            <a:r>
              <a:rPr lang="en-US" dirty="0"/>
              <a:t>Gill Sans MT Regular 12 Pt Gray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A46374-B9B4-2940-9E0A-FA9FD8F484A9}"/>
              </a:ext>
            </a:extLst>
          </p:cNvPr>
          <p:cNvGrpSpPr/>
          <p:nvPr userDrawn="1"/>
        </p:nvGrpSpPr>
        <p:grpSpPr>
          <a:xfrm flipH="1">
            <a:off x="4632556" y="1042297"/>
            <a:ext cx="4511442" cy="2706872"/>
            <a:chOff x="1514745" y="4504958"/>
            <a:chExt cx="864493" cy="51869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7764746-D697-C74C-A0D8-E591D5BB61C9}"/>
                </a:ext>
              </a:extLst>
            </p:cNvPr>
            <p:cNvSpPr/>
            <p:nvPr userDrawn="1"/>
          </p:nvSpPr>
          <p:spPr>
            <a:xfrm>
              <a:off x="1687643" y="4504958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8BAFCEB-E744-F34F-8530-F7012F974CE2}"/>
                </a:ext>
              </a:extLst>
            </p:cNvPr>
            <p:cNvSpPr/>
            <p:nvPr userDrawn="1"/>
          </p:nvSpPr>
          <p:spPr>
            <a:xfrm rot="5400000">
              <a:off x="1860542" y="4504958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C1253D-9D47-E94B-8540-057C9796388E}"/>
                </a:ext>
              </a:extLst>
            </p:cNvPr>
            <p:cNvSpPr/>
            <p:nvPr userDrawn="1"/>
          </p:nvSpPr>
          <p:spPr>
            <a:xfrm rot="10800000">
              <a:off x="1687644" y="4677857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12E7E5A-134B-8A40-BC47-34AE941A9326}"/>
                </a:ext>
              </a:extLst>
            </p:cNvPr>
            <p:cNvSpPr/>
            <p:nvPr userDrawn="1"/>
          </p:nvSpPr>
          <p:spPr>
            <a:xfrm rot="16200000">
              <a:off x="1514745" y="4677857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C88BF7-96D7-564D-A56E-6C1C557A45F1}"/>
                </a:ext>
              </a:extLst>
            </p:cNvPr>
            <p:cNvSpPr/>
            <p:nvPr userDrawn="1"/>
          </p:nvSpPr>
          <p:spPr>
            <a:xfrm rot="5400000">
              <a:off x="1514745" y="4504959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181771C-F025-6147-8FD8-1C4F7A694403}"/>
                </a:ext>
              </a:extLst>
            </p:cNvPr>
            <p:cNvSpPr/>
            <p:nvPr userDrawn="1"/>
          </p:nvSpPr>
          <p:spPr>
            <a:xfrm rot="10800000">
              <a:off x="2206339" y="4850756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EE72271-B1CF-0A42-BFFC-E8D73746FA56}"/>
                </a:ext>
              </a:extLst>
            </p:cNvPr>
            <p:cNvSpPr/>
            <p:nvPr userDrawn="1"/>
          </p:nvSpPr>
          <p:spPr>
            <a:xfrm rot="16200000">
              <a:off x="2033440" y="4850756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764AA23-75B2-1947-BD8E-88716BA4D0C0}"/>
                </a:ext>
              </a:extLst>
            </p:cNvPr>
            <p:cNvSpPr/>
            <p:nvPr userDrawn="1"/>
          </p:nvSpPr>
          <p:spPr>
            <a:xfrm rot="5400000">
              <a:off x="2033440" y="4677858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4FD63B-D7E7-1540-9021-40E223474794}"/>
              </a:ext>
            </a:extLst>
          </p:cNvPr>
          <p:cNvGrpSpPr/>
          <p:nvPr userDrawn="1"/>
        </p:nvGrpSpPr>
        <p:grpSpPr>
          <a:xfrm>
            <a:off x="356547" y="4511539"/>
            <a:ext cx="697421" cy="226502"/>
            <a:chOff x="3793624" y="2323129"/>
            <a:chExt cx="1730376" cy="561975"/>
          </a:xfrm>
          <a:solidFill>
            <a:schemeClr val="accent2"/>
          </a:solidFill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5541A5C-60AA-064E-98E5-CEC0E0E75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8599" y="2334241"/>
              <a:ext cx="488950" cy="549275"/>
            </a:xfrm>
            <a:custGeom>
              <a:avLst/>
              <a:gdLst>
                <a:gd name="T0" fmla="*/ 501 w 642"/>
                <a:gd name="T1" fmla="*/ 721 h 721"/>
                <a:gd name="T2" fmla="*/ 642 w 642"/>
                <a:gd name="T3" fmla="*/ 721 h 721"/>
                <a:gd name="T4" fmla="*/ 555 w 642"/>
                <a:gd name="T5" fmla="*/ 0 h 721"/>
                <a:gd name="T6" fmla="*/ 397 w 642"/>
                <a:gd name="T7" fmla="*/ 0 h 721"/>
                <a:gd name="T8" fmla="*/ 0 w 642"/>
                <a:gd name="T9" fmla="*/ 721 h 721"/>
                <a:gd name="T10" fmla="*/ 151 w 642"/>
                <a:gd name="T11" fmla="*/ 721 h 721"/>
                <a:gd name="T12" fmla="*/ 230 w 642"/>
                <a:gd name="T13" fmla="*/ 579 h 721"/>
                <a:gd name="T14" fmla="*/ 448 w 642"/>
                <a:gd name="T15" fmla="*/ 579 h 721"/>
                <a:gd name="T16" fmla="*/ 472 w 642"/>
                <a:gd name="T17" fmla="*/ 471 h 721"/>
                <a:gd name="T18" fmla="*/ 286 w 642"/>
                <a:gd name="T19" fmla="*/ 471 h 721"/>
                <a:gd name="T20" fmla="*/ 286 w 642"/>
                <a:gd name="T21" fmla="*/ 471 h 721"/>
                <a:gd name="T22" fmla="*/ 445 w 642"/>
                <a:gd name="T23" fmla="*/ 197 h 721"/>
                <a:gd name="T24" fmla="*/ 501 w 642"/>
                <a:gd name="T25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2" h="721">
                  <a:moveTo>
                    <a:pt x="501" y="721"/>
                  </a:moveTo>
                  <a:lnTo>
                    <a:pt x="642" y="721"/>
                  </a:lnTo>
                  <a:lnTo>
                    <a:pt x="555" y="0"/>
                  </a:lnTo>
                  <a:lnTo>
                    <a:pt x="397" y="0"/>
                  </a:lnTo>
                  <a:lnTo>
                    <a:pt x="0" y="721"/>
                  </a:lnTo>
                  <a:lnTo>
                    <a:pt x="151" y="721"/>
                  </a:lnTo>
                  <a:cubicBezTo>
                    <a:pt x="151" y="721"/>
                    <a:pt x="227" y="585"/>
                    <a:pt x="230" y="579"/>
                  </a:cubicBezTo>
                  <a:lnTo>
                    <a:pt x="448" y="579"/>
                  </a:lnTo>
                  <a:lnTo>
                    <a:pt x="472" y="471"/>
                  </a:lnTo>
                  <a:lnTo>
                    <a:pt x="286" y="471"/>
                  </a:lnTo>
                  <a:cubicBezTo>
                    <a:pt x="286" y="471"/>
                    <a:pt x="286" y="471"/>
                    <a:pt x="286" y="471"/>
                  </a:cubicBezTo>
                  <a:cubicBezTo>
                    <a:pt x="298" y="449"/>
                    <a:pt x="441" y="203"/>
                    <a:pt x="445" y="197"/>
                  </a:cubicBezTo>
                  <a:cubicBezTo>
                    <a:pt x="445" y="202"/>
                    <a:pt x="501" y="721"/>
                    <a:pt x="501" y="7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4C1B3C92-F0C4-414C-8009-8400DC5E1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762" y="2334241"/>
              <a:ext cx="234950" cy="549275"/>
            </a:xfrm>
            <a:custGeom>
              <a:avLst/>
              <a:gdLst>
                <a:gd name="T0" fmla="*/ 148 w 148"/>
                <a:gd name="T1" fmla="*/ 0 h 346"/>
                <a:gd name="T2" fmla="*/ 73 w 148"/>
                <a:gd name="T3" fmla="*/ 0 h 346"/>
                <a:gd name="T4" fmla="*/ 0 w 148"/>
                <a:gd name="T5" fmla="*/ 346 h 346"/>
                <a:gd name="T6" fmla="*/ 76 w 148"/>
                <a:gd name="T7" fmla="*/ 346 h 346"/>
                <a:gd name="T8" fmla="*/ 148 w 148"/>
                <a:gd name="T9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346">
                  <a:moveTo>
                    <a:pt x="148" y="0"/>
                  </a:moveTo>
                  <a:lnTo>
                    <a:pt x="73" y="0"/>
                  </a:lnTo>
                  <a:lnTo>
                    <a:pt x="0" y="346"/>
                  </a:lnTo>
                  <a:lnTo>
                    <a:pt x="76" y="346"/>
                  </a:ln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52A851F8-FAB1-684F-BCF9-CE8C31DC5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474" y="2334241"/>
              <a:ext cx="476250" cy="550863"/>
            </a:xfrm>
            <a:custGeom>
              <a:avLst/>
              <a:gdLst>
                <a:gd name="T0" fmla="*/ 228 w 624"/>
                <a:gd name="T1" fmla="*/ 180 h 723"/>
                <a:gd name="T2" fmla="*/ 291 w 624"/>
                <a:gd name="T3" fmla="*/ 116 h 723"/>
                <a:gd name="T4" fmla="*/ 596 w 624"/>
                <a:gd name="T5" fmla="*/ 116 h 723"/>
                <a:gd name="T6" fmla="*/ 624 w 624"/>
                <a:gd name="T7" fmla="*/ 0 h 723"/>
                <a:gd name="T8" fmla="*/ 252 w 624"/>
                <a:gd name="T9" fmla="*/ 0 h 723"/>
                <a:gd name="T10" fmla="*/ 92 w 624"/>
                <a:gd name="T11" fmla="*/ 191 h 723"/>
                <a:gd name="T12" fmla="*/ 17 w 624"/>
                <a:gd name="T13" fmla="*/ 549 h 723"/>
                <a:gd name="T14" fmla="*/ 166 w 624"/>
                <a:gd name="T15" fmla="*/ 723 h 723"/>
                <a:gd name="T16" fmla="*/ 505 w 624"/>
                <a:gd name="T17" fmla="*/ 723 h 723"/>
                <a:gd name="T18" fmla="*/ 531 w 624"/>
                <a:gd name="T19" fmla="*/ 606 h 723"/>
                <a:gd name="T20" fmla="*/ 219 w 624"/>
                <a:gd name="T21" fmla="*/ 606 h 723"/>
                <a:gd name="T22" fmla="*/ 166 w 624"/>
                <a:gd name="T23" fmla="*/ 522 h 723"/>
                <a:gd name="T24" fmla="*/ 197 w 624"/>
                <a:gd name="T25" fmla="*/ 351 h 723"/>
                <a:gd name="T26" fmla="*/ 197 w 624"/>
                <a:gd name="T27" fmla="*/ 351 h 723"/>
                <a:gd name="T28" fmla="*/ 228 w 624"/>
                <a:gd name="T29" fmla="*/ 18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4" h="723">
                  <a:moveTo>
                    <a:pt x="228" y="180"/>
                  </a:moveTo>
                  <a:cubicBezTo>
                    <a:pt x="233" y="157"/>
                    <a:pt x="238" y="116"/>
                    <a:pt x="291" y="116"/>
                  </a:cubicBezTo>
                  <a:cubicBezTo>
                    <a:pt x="319" y="116"/>
                    <a:pt x="596" y="116"/>
                    <a:pt x="596" y="116"/>
                  </a:cubicBezTo>
                  <a:lnTo>
                    <a:pt x="624" y="0"/>
                  </a:lnTo>
                  <a:cubicBezTo>
                    <a:pt x="624" y="0"/>
                    <a:pt x="353" y="0"/>
                    <a:pt x="252" y="0"/>
                  </a:cubicBezTo>
                  <a:cubicBezTo>
                    <a:pt x="110" y="0"/>
                    <a:pt x="101" y="144"/>
                    <a:pt x="92" y="191"/>
                  </a:cubicBezTo>
                  <a:cubicBezTo>
                    <a:pt x="83" y="239"/>
                    <a:pt x="20" y="536"/>
                    <a:pt x="17" y="549"/>
                  </a:cubicBezTo>
                  <a:cubicBezTo>
                    <a:pt x="0" y="634"/>
                    <a:pt x="43" y="723"/>
                    <a:pt x="166" y="723"/>
                  </a:cubicBezTo>
                  <a:lnTo>
                    <a:pt x="505" y="723"/>
                  </a:lnTo>
                  <a:lnTo>
                    <a:pt x="531" y="606"/>
                  </a:lnTo>
                  <a:lnTo>
                    <a:pt x="219" y="606"/>
                  </a:lnTo>
                  <a:cubicBezTo>
                    <a:pt x="159" y="606"/>
                    <a:pt x="157" y="569"/>
                    <a:pt x="166" y="522"/>
                  </a:cubicBezTo>
                  <a:lnTo>
                    <a:pt x="197" y="351"/>
                  </a:lnTo>
                  <a:lnTo>
                    <a:pt x="197" y="351"/>
                  </a:lnTo>
                  <a:cubicBezTo>
                    <a:pt x="197" y="351"/>
                    <a:pt x="214" y="247"/>
                    <a:pt x="228" y="18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9C57AAF3-0B1F-5B41-AFCE-0B6AA8373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624" y="2323129"/>
              <a:ext cx="493713" cy="560388"/>
            </a:xfrm>
            <a:custGeom>
              <a:avLst/>
              <a:gdLst>
                <a:gd name="T0" fmla="*/ 256 w 648"/>
                <a:gd name="T1" fmla="*/ 196 h 736"/>
                <a:gd name="T2" fmla="*/ 329 w 648"/>
                <a:gd name="T3" fmla="*/ 130 h 736"/>
                <a:gd name="T4" fmla="*/ 620 w 648"/>
                <a:gd name="T5" fmla="*/ 130 h 736"/>
                <a:gd name="T6" fmla="*/ 648 w 648"/>
                <a:gd name="T7" fmla="*/ 14 h 736"/>
                <a:gd name="T8" fmla="*/ 295 w 648"/>
                <a:gd name="T9" fmla="*/ 14 h 736"/>
                <a:gd name="T10" fmla="*/ 121 w 648"/>
                <a:gd name="T11" fmla="*/ 185 h 736"/>
                <a:gd name="T12" fmla="*/ 101 w 648"/>
                <a:gd name="T13" fmla="*/ 330 h 736"/>
                <a:gd name="T14" fmla="*/ 202 w 648"/>
                <a:gd name="T15" fmla="*/ 415 h 736"/>
                <a:gd name="T16" fmla="*/ 411 w 648"/>
                <a:gd name="T17" fmla="*/ 415 h 736"/>
                <a:gd name="T18" fmla="*/ 451 w 648"/>
                <a:gd name="T19" fmla="*/ 438 h 736"/>
                <a:gd name="T20" fmla="*/ 422 w 648"/>
                <a:gd name="T21" fmla="*/ 587 h 736"/>
                <a:gd name="T22" fmla="*/ 329 w 648"/>
                <a:gd name="T23" fmla="*/ 620 h 736"/>
                <a:gd name="T24" fmla="*/ 26 w 648"/>
                <a:gd name="T25" fmla="*/ 620 h 736"/>
                <a:gd name="T26" fmla="*/ 0 w 648"/>
                <a:gd name="T27" fmla="*/ 736 h 736"/>
                <a:gd name="T28" fmla="*/ 379 w 648"/>
                <a:gd name="T29" fmla="*/ 736 h 736"/>
                <a:gd name="T30" fmla="*/ 553 w 648"/>
                <a:gd name="T31" fmla="*/ 627 h 736"/>
                <a:gd name="T32" fmla="*/ 596 w 648"/>
                <a:gd name="T33" fmla="*/ 424 h 736"/>
                <a:gd name="T34" fmla="*/ 476 w 648"/>
                <a:gd name="T35" fmla="*/ 289 h 736"/>
                <a:gd name="T36" fmla="*/ 291 w 648"/>
                <a:gd name="T37" fmla="*/ 289 h 736"/>
                <a:gd name="T38" fmla="*/ 245 w 648"/>
                <a:gd name="T39" fmla="*/ 260 h 736"/>
                <a:gd name="T40" fmla="*/ 256 w 648"/>
                <a:gd name="T41" fmla="*/ 19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8" h="736">
                  <a:moveTo>
                    <a:pt x="256" y="196"/>
                  </a:moveTo>
                  <a:cubicBezTo>
                    <a:pt x="266" y="146"/>
                    <a:pt x="260" y="130"/>
                    <a:pt x="329" y="130"/>
                  </a:cubicBezTo>
                  <a:cubicBezTo>
                    <a:pt x="421" y="130"/>
                    <a:pt x="620" y="130"/>
                    <a:pt x="620" y="130"/>
                  </a:cubicBezTo>
                  <a:lnTo>
                    <a:pt x="648" y="14"/>
                  </a:lnTo>
                  <a:cubicBezTo>
                    <a:pt x="648" y="14"/>
                    <a:pt x="430" y="14"/>
                    <a:pt x="295" y="14"/>
                  </a:cubicBezTo>
                  <a:cubicBezTo>
                    <a:pt x="249" y="14"/>
                    <a:pt x="149" y="0"/>
                    <a:pt x="121" y="185"/>
                  </a:cubicBezTo>
                  <a:cubicBezTo>
                    <a:pt x="109" y="265"/>
                    <a:pt x="103" y="304"/>
                    <a:pt x="101" y="330"/>
                  </a:cubicBezTo>
                  <a:cubicBezTo>
                    <a:pt x="97" y="395"/>
                    <a:pt x="154" y="415"/>
                    <a:pt x="202" y="415"/>
                  </a:cubicBezTo>
                  <a:cubicBezTo>
                    <a:pt x="267" y="415"/>
                    <a:pt x="411" y="415"/>
                    <a:pt x="411" y="415"/>
                  </a:cubicBezTo>
                  <a:cubicBezTo>
                    <a:pt x="443" y="415"/>
                    <a:pt x="456" y="415"/>
                    <a:pt x="451" y="438"/>
                  </a:cubicBezTo>
                  <a:cubicBezTo>
                    <a:pt x="444" y="481"/>
                    <a:pt x="427" y="562"/>
                    <a:pt x="422" y="587"/>
                  </a:cubicBezTo>
                  <a:cubicBezTo>
                    <a:pt x="414" y="626"/>
                    <a:pt x="369" y="620"/>
                    <a:pt x="329" y="620"/>
                  </a:cubicBezTo>
                  <a:lnTo>
                    <a:pt x="26" y="620"/>
                  </a:lnTo>
                  <a:lnTo>
                    <a:pt x="0" y="736"/>
                  </a:lnTo>
                  <a:lnTo>
                    <a:pt x="379" y="736"/>
                  </a:lnTo>
                  <a:cubicBezTo>
                    <a:pt x="460" y="736"/>
                    <a:pt x="533" y="707"/>
                    <a:pt x="553" y="627"/>
                  </a:cubicBezTo>
                  <a:cubicBezTo>
                    <a:pt x="574" y="545"/>
                    <a:pt x="584" y="490"/>
                    <a:pt x="596" y="424"/>
                  </a:cubicBezTo>
                  <a:cubicBezTo>
                    <a:pt x="610" y="346"/>
                    <a:pt x="563" y="289"/>
                    <a:pt x="476" y="289"/>
                  </a:cubicBezTo>
                  <a:lnTo>
                    <a:pt x="291" y="289"/>
                  </a:lnTo>
                  <a:cubicBezTo>
                    <a:pt x="272" y="289"/>
                    <a:pt x="239" y="294"/>
                    <a:pt x="245" y="260"/>
                  </a:cubicBezTo>
                  <a:cubicBezTo>
                    <a:pt x="248" y="245"/>
                    <a:pt x="250" y="228"/>
                    <a:pt x="256" y="19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C1FEFDE-C2F0-3947-A678-A56B9D6F12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3674" y="2816841"/>
              <a:ext cx="38100" cy="49213"/>
            </a:xfrm>
            <a:custGeom>
              <a:avLst/>
              <a:gdLst>
                <a:gd name="T0" fmla="*/ 10 w 50"/>
                <a:gd name="T1" fmla="*/ 9 h 65"/>
                <a:gd name="T2" fmla="*/ 24 w 50"/>
                <a:gd name="T3" fmla="*/ 9 h 65"/>
                <a:gd name="T4" fmla="*/ 38 w 50"/>
                <a:gd name="T5" fmla="*/ 18 h 65"/>
                <a:gd name="T6" fmla="*/ 22 w 50"/>
                <a:gd name="T7" fmla="*/ 29 h 65"/>
                <a:gd name="T8" fmla="*/ 10 w 50"/>
                <a:gd name="T9" fmla="*/ 29 h 65"/>
                <a:gd name="T10" fmla="*/ 10 w 50"/>
                <a:gd name="T11" fmla="*/ 9 h 65"/>
                <a:gd name="T12" fmla="*/ 0 w 50"/>
                <a:gd name="T13" fmla="*/ 65 h 65"/>
                <a:gd name="T14" fmla="*/ 10 w 50"/>
                <a:gd name="T15" fmla="*/ 65 h 65"/>
                <a:gd name="T16" fmla="*/ 10 w 50"/>
                <a:gd name="T17" fmla="*/ 37 h 65"/>
                <a:gd name="T18" fmla="*/ 21 w 50"/>
                <a:gd name="T19" fmla="*/ 37 h 65"/>
                <a:gd name="T20" fmla="*/ 39 w 50"/>
                <a:gd name="T21" fmla="*/ 65 h 65"/>
                <a:gd name="T22" fmla="*/ 50 w 50"/>
                <a:gd name="T23" fmla="*/ 65 h 65"/>
                <a:gd name="T24" fmla="*/ 31 w 50"/>
                <a:gd name="T25" fmla="*/ 37 h 65"/>
                <a:gd name="T26" fmla="*/ 48 w 50"/>
                <a:gd name="T27" fmla="*/ 19 h 65"/>
                <a:gd name="T28" fmla="*/ 25 w 50"/>
                <a:gd name="T29" fmla="*/ 0 h 65"/>
                <a:gd name="T30" fmla="*/ 0 w 50"/>
                <a:gd name="T31" fmla="*/ 0 h 65"/>
                <a:gd name="T32" fmla="*/ 0 w 50"/>
                <a:gd name="T3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65">
                  <a:moveTo>
                    <a:pt x="10" y="9"/>
                  </a:moveTo>
                  <a:lnTo>
                    <a:pt x="24" y="9"/>
                  </a:lnTo>
                  <a:cubicBezTo>
                    <a:pt x="30" y="9"/>
                    <a:pt x="38" y="10"/>
                    <a:pt x="38" y="18"/>
                  </a:cubicBezTo>
                  <a:cubicBezTo>
                    <a:pt x="38" y="28"/>
                    <a:pt x="30" y="29"/>
                    <a:pt x="22" y="29"/>
                  </a:cubicBezTo>
                  <a:lnTo>
                    <a:pt x="10" y="29"/>
                  </a:lnTo>
                  <a:lnTo>
                    <a:pt x="10" y="9"/>
                  </a:lnTo>
                  <a:close/>
                  <a:moveTo>
                    <a:pt x="0" y="65"/>
                  </a:moveTo>
                  <a:lnTo>
                    <a:pt x="10" y="65"/>
                  </a:lnTo>
                  <a:lnTo>
                    <a:pt x="10" y="37"/>
                  </a:lnTo>
                  <a:lnTo>
                    <a:pt x="21" y="37"/>
                  </a:lnTo>
                  <a:lnTo>
                    <a:pt x="39" y="65"/>
                  </a:lnTo>
                  <a:lnTo>
                    <a:pt x="50" y="65"/>
                  </a:lnTo>
                  <a:lnTo>
                    <a:pt x="31" y="37"/>
                  </a:lnTo>
                  <a:cubicBezTo>
                    <a:pt x="41" y="36"/>
                    <a:pt x="48" y="30"/>
                    <a:pt x="48" y="19"/>
                  </a:cubicBezTo>
                  <a:cubicBezTo>
                    <a:pt x="48" y="6"/>
                    <a:pt x="40" y="0"/>
                    <a:pt x="25" y="0"/>
                  </a:cubicBezTo>
                  <a:lnTo>
                    <a:pt x="0" y="0"/>
                  </a:lnTo>
                  <a:lnTo>
                    <a:pt x="0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2915AE2-A94C-7248-B963-4C10BBDDEC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6687" y="2797791"/>
              <a:ext cx="87313" cy="87313"/>
            </a:xfrm>
            <a:custGeom>
              <a:avLst/>
              <a:gdLst>
                <a:gd name="T0" fmla="*/ 103 w 114"/>
                <a:gd name="T1" fmla="*/ 57 h 113"/>
                <a:gd name="T2" fmla="*/ 57 w 114"/>
                <a:gd name="T3" fmla="*/ 104 h 113"/>
                <a:gd name="T4" fmla="*/ 11 w 114"/>
                <a:gd name="T5" fmla="*/ 57 h 113"/>
                <a:gd name="T6" fmla="*/ 57 w 114"/>
                <a:gd name="T7" fmla="*/ 10 h 113"/>
                <a:gd name="T8" fmla="*/ 103 w 114"/>
                <a:gd name="T9" fmla="*/ 57 h 113"/>
                <a:gd name="T10" fmla="*/ 0 w 114"/>
                <a:gd name="T11" fmla="*/ 57 h 113"/>
                <a:gd name="T12" fmla="*/ 57 w 114"/>
                <a:gd name="T13" fmla="*/ 113 h 113"/>
                <a:gd name="T14" fmla="*/ 114 w 114"/>
                <a:gd name="T15" fmla="*/ 57 h 113"/>
                <a:gd name="T16" fmla="*/ 57 w 114"/>
                <a:gd name="T17" fmla="*/ 0 h 113"/>
                <a:gd name="T18" fmla="*/ 0 w 114"/>
                <a:gd name="T19" fmla="*/ 5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3">
                  <a:moveTo>
                    <a:pt x="103" y="57"/>
                  </a:moveTo>
                  <a:cubicBezTo>
                    <a:pt x="103" y="84"/>
                    <a:pt x="83" y="104"/>
                    <a:pt x="57" y="104"/>
                  </a:cubicBezTo>
                  <a:cubicBezTo>
                    <a:pt x="31" y="104"/>
                    <a:pt x="11" y="84"/>
                    <a:pt x="11" y="57"/>
                  </a:cubicBezTo>
                  <a:cubicBezTo>
                    <a:pt x="11" y="30"/>
                    <a:pt x="31" y="10"/>
                    <a:pt x="57" y="10"/>
                  </a:cubicBezTo>
                  <a:cubicBezTo>
                    <a:pt x="83" y="10"/>
                    <a:pt x="103" y="30"/>
                    <a:pt x="103" y="57"/>
                  </a:cubicBezTo>
                  <a:close/>
                  <a:moveTo>
                    <a:pt x="0" y="57"/>
                  </a:moveTo>
                  <a:cubicBezTo>
                    <a:pt x="0" y="89"/>
                    <a:pt x="26" y="113"/>
                    <a:pt x="57" y="113"/>
                  </a:cubicBezTo>
                  <a:cubicBezTo>
                    <a:pt x="88" y="113"/>
                    <a:pt x="114" y="89"/>
                    <a:pt x="114" y="57"/>
                  </a:cubicBezTo>
                  <a:cubicBezTo>
                    <a:pt x="114" y="24"/>
                    <a:pt x="88" y="0"/>
                    <a:pt x="57" y="0"/>
                  </a:cubicBezTo>
                  <a:cubicBezTo>
                    <a:pt x="26" y="0"/>
                    <a:pt x="0" y="24"/>
                    <a:pt x="0" y="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4451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E456FA4-8678-134C-AADB-21037B6F04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" b="74"/>
          <a:stretch/>
        </p:blipFill>
        <p:spPr>
          <a:xfrm>
            <a:off x="3270" y="0"/>
            <a:ext cx="9144000" cy="51435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0ED3DA4-27D9-9542-8679-A80CAC086218}"/>
              </a:ext>
            </a:extLst>
          </p:cNvPr>
          <p:cNvGrpSpPr/>
          <p:nvPr userDrawn="1"/>
        </p:nvGrpSpPr>
        <p:grpSpPr>
          <a:xfrm>
            <a:off x="364567" y="4515791"/>
            <a:ext cx="686268" cy="222250"/>
            <a:chOff x="3793624" y="3656629"/>
            <a:chExt cx="1730376" cy="560388"/>
          </a:xfrm>
        </p:grpSpPr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75BAA895-63E5-8341-94E2-672BEDA6F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8599" y="3667741"/>
              <a:ext cx="488950" cy="549275"/>
            </a:xfrm>
            <a:custGeom>
              <a:avLst/>
              <a:gdLst>
                <a:gd name="T0" fmla="*/ 501 w 642"/>
                <a:gd name="T1" fmla="*/ 721 h 721"/>
                <a:gd name="T2" fmla="*/ 642 w 642"/>
                <a:gd name="T3" fmla="*/ 721 h 721"/>
                <a:gd name="T4" fmla="*/ 555 w 642"/>
                <a:gd name="T5" fmla="*/ 0 h 721"/>
                <a:gd name="T6" fmla="*/ 397 w 642"/>
                <a:gd name="T7" fmla="*/ 0 h 721"/>
                <a:gd name="T8" fmla="*/ 0 w 642"/>
                <a:gd name="T9" fmla="*/ 721 h 721"/>
                <a:gd name="T10" fmla="*/ 151 w 642"/>
                <a:gd name="T11" fmla="*/ 721 h 721"/>
                <a:gd name="T12" fmla="*/ 230 w 642"/>
                <a:gd name="T13" fmla="*/ 579 h 721"/>
                <a:gd name="T14" fmla="*/ 448 w 642"/>
                <a:gd name="T15" fmla="*/ 579 h 721"/>
                <a:gd name="T16" fmla="*/ 472 w 642"/>
                <a:gd name="T17" fmla="*/ 471 h 721"/>
                <a:gd name="T18" fmla="*/ 286 w 642"/>
                <a:gd name="T19" fmla="*/ 471 h 721"/>
                <a:gd name="T20" fmla="*/ 286 w 642"/>
                <a:gd name="T21" fmla="*/ 471 h 721"/>
                <a:gd name="T22" fmla="*/ 445 w 642"/>
                <a:gd name="T23" fmla="*/ 197 h 721"/>
                <a:gd name="T24" fmla="*/ 501 w 642"/>
                <a:gd name="T25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2" h="721">
                  <a:moveTo>
                    <a:pt x="501" y="721"/>
                  </a:moveTo>
                  <a:lnTo>
                    <a:pt x="642" y="721"/>
                  </a:lnTo>
                  <a:lnTo>
                    <a:pt x="555" y="0"/>
                  </a:lnTo>
                  <a:lnTo>
                    <a:pt x="397" y="0"/>
                  </a:lnTo>
                  <a:lnTo>
                    <a:pt x="0" y="721"/>
                  </a:lnTo>
                  <a:lnTo>
                    <a:pt x="151" y="721"/>
                  </a:lnTo>
                  <a:cubicBezTo>
                    <a:pt x="151" y="721"/>
                    <a:pt x="227" y="585"/>
                    <a:pt x="230" y="579"/>
                  </a:cubicBezTo>
                  <a:lnTo>
                    <a:pt x="448" y="579"/>
                  </a:lnTo>
                  <a:lnTo>
                    <a:pt x="472" y="471"/>
                  </a:lnTo>
                  <a:lnTo>
                    <a:pt x="286" y="471"/>
                  </a:lnTo>
                  <a:cubicBezTo>
                    <a:pt x="286" y="471"/>
                    <a:pt x="286" y="471"/>
                    <a:pt x="286" y="471"/>
                  </a:cubicBezTo>
                  <a:cubicBezTo>
                    <a:pt x="298" y="449"/>
                    <a:pt x="441" y="203"/>
                    <a:pt x="445" y="197"/>
                  </a:cubicBezTo>
                  <a:cubicBezTo>
                    <a:pt x="445" y="202"/>
                    <a:pt x="501" y="721"/>
                    <a:pt x="501" y="7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0717227C-6A2D-B447-891F-A0209FFE3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762" y="3666154"/>
              <a:ext cx="234950" cy="550863"/>
            </a:xfrm>
            <a:custGeom>
              <a:avLst/>
              <a:gdLst>
                <a:gd name="T0" fmla="*/ 148 w 148"/>
                <a:gd name="T1" fmla="*/ 0 h 347"/>
                <a:gd name="T2" fmla="*/ 73 w 148"/>
                <a:gd name="T3" fmla="*/ 0 h 347"/>
                <a:gd name="T4" fmla="*/ 0 w 148"/>
                <a:gd name="T5" fmla="*/ 347 h 347"/>
                <a:gd name="T6" fmla="*/ 76 w 148"/>
                <a:gd name="T7" fmla="*/ 347 h 347"/>
                <a:gd name="T8" fmla="*/ 148 w 148"/>
                <a:gd name="T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347">
                  <a:moveTo>
                    <a:pt x="148" y="0"/>
                  </a:moveTo>
                  <a:lnTo>
                    <a:pt x="73" y="0"/>
                  </a:lnTo>
                  <a:lnTo>
                    <a:pt x="0" y="347"/>
                  </a:lnTo>
                  <a:lnTo>
                    <a:pt x="76" y="34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936CC5C8-37EF-6F4D-B247-893824B58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474" y="3666154"/>
              <a:ext cx="476250" cy="550863"/>
            </a:xfrm>
            <a:custGeom>
              <a:avLst/>
              <a:gdLst>
                <a:gd name="T0" fmla="*/ 228 w 624"/>
                <a:gd name="T1" fmla="*/ 180 h 723"/>
                <a:gd name="T2" fmla="*/ 291 w 624"/>
                <a:gd name="T3" fmla="*/ 116 h 723"/>
                <a:gd name="T4" fmla="*/ 596 w 624"/>
                <a:gd name="T5" fmla="*/ 116 h 723"/>
                <a:gd name="T6" fmla="*/ 624 w 624"/>
                <a:gd name="T7" fmla="*/ 0 h 723"/>
                <a:gd name="T8" fmla="*/ 252 w 624"/>
                <a:gd name="T9" fmla="*/ 0 h 723"/>
                <a:gd name="T10" fmla="*/ 92 w 624"/>
                <a:gd name="T11" fmla="*/ 191 h 723"/>
                <a:gd name="T12" fmla="*/ 17 w 624"/>
                <a:gd name="T13" fmla="*/ 549 h 723"/>
                <a:gd name="T14" fmla="*/ 166 w 624"/>
                <a:gd name="T15" fmla="*/ 723 h 723"/>
                <a:gd name="T16" fmla="*/ 505 w 624"/>
                <a:gd name="T17" fmla="*/ 723 h 723"/>
                <a:gd name="T18" fmla="*/ 531 w 624"/>
                <a:gd name="T19" fmla="*/ 606 h 723"/>
                <a:gd name="T20" fmla="*/ 219 w 624"/>
                <a:gd name="T21" fmla="*/ 606 h 723"/>
                <a:gd name="T22" fmla="*/ 166 w 624"/>
                <a:gd name="T23" fmla="*/ 522 h 723"/>
                <a:gd name="T24" fmla="*/ 197 w 624"/>
                <a:gd name="T25" fmla="*/ 351 h 723"/>
                <a:gd name="T26" fmla="*/ 197 w 624"/>
                <a:gd name="T27" fmla="*/ 351 h 723"/>
                <a:gd name="T28" fmla="*/ 228 w 624"/>
                <a:gd name="T29" fmla="*/ 18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4" h="723">
                  <a:moveTo>
                    <a:pt x="228" y="180"/>
                  </a:moveTo>
                  <a:cubicBezTo>
                    <a:pt x="233" y="157"/>
                    <a:pt x="238" y="116"/>
                    <a:pt x="291" y="116"/>
                  </a:cubicBezTo>
                  <a:cubicBezTo>
                    <a:pt x="319" y="116"/>
                    <a:pt x="596" y="116"/>
                    <a:pt x="596" y="116"/>
                  </a:cubicBezTo>
                  <a:lnTo>
                    <a:pt x="624" y="0"/>
                  </a:lnTo>
                  <a:cubicBezTo>
                    <a:pt x="624" y="0"/>
                    <a:pt x="353" y="0"/>
                    <a:pt x="252" y="0"/>
                  </a:cubicBezTo>
                  <a:cubicBezTo>
                    <a:pt x="110" y="0"/>
                    <a:pt x="101" y="144"/>
                    <a:pt x="92" y="191"/>
                  </a:cubicBezTo>
                  <a:cubicBezTo>
                    <a:pt x="83" y="239"/>
                    <a:pt x="20" y="536"/>
                    <a:pt x="17" y="549"/>
                  </a:cubicBezTo>
                  <a:cubicBezTo>
                    <a:pt x="0" y="634"/>
                    <a:pt x="43" y="723"/>
                    <a:pt x="166" y="723"/>
                  </a:cubicBezTo>
                  <a:lnTo>
                    <a:pt x="505" y="723"/>
                  </a:lnTo>
                  <a:lnTo>
                    <a:pt x="531" y="606"/>
                  </a:lnTo>
                  <a:lnTo>
                    <a:pt x="219" y="606"/>
                  </a:lnTo>
                  <a:cubicBezTo>
                    <a:pt x="159" y="606"/>
                    <a:pt x="157" y="569"/>
                    <a:pt x="166" y="522"/>
                  </a:cubicBezTo>
                  <a:lnTo>
                    <a:pt x="197" y="351"/>
                  </a:lnTo>
                  <a:lnTo>
                    <a:pt x="197" y="351"/>
                  </a:lnTo>
                  <a:cubicBezTo>
                    <a:pt x="197" y="351"/>
                    <a:pt x="214" y="247"/>
                    <a:pt x="228" y="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C1BDB24A-E558-6249-B8D1-CCDE3D1BD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624" y="3656629"/>
              <a:ext cx="493713" cy="560388"/>
            </a:xfrm>
            <a:custGeom>
              <a:avLst/>
              <a:gdLst>
                <a:gd name="T0" fmla="*/ 256 w 648"/>
                <a:gd name="T1" fmla="*/ 196 h 736"/>
                <a:gd name="T2" fmla="*/ 329 w 648"/>
                <a:gd name="T3" fmla="*/ 130 h 736"/>
                <a:gd name="T4" fmla="*/ 620 w 648"/>
                <a:gd name="T5" fmla="*/ 130 h 736"/>
                <a:gd name="T6" fmla="*/ 648 w 648"/>
                <a:gd name="T7" fmla="*/ 14 h 736"/>
                <a:gd name="T8" fmla="*/ 295 w 648"/>
                <a:gd name="T9" fmla="*/ 14 h 736"/>
                <a:gd name="T10" fmla="*/ 121 w 648"/>
                <a:gd name="T11" fmla="*/ 185 h 736"/>
                <a:gd name="T12" fmla="*/ 101 w 648"/>
                <a:gd name="T13" fmla="*/ 330 h 736"/>
                <a:gd name="T14" fmla="*/ 202 w 648"/>
                <a:gd name="T15" fmla="*/ 415 h 736"/>
                <a:gd name="T16" fmla="*/ 411 w 648"/>
                <a:gd name="T17" fmla="*/ 415 h 736"/>
                <a:gd name="T18" fmla="*/ 451 w 648"/>
                <a:gd name="T19" fmla="*/ 438 h 736"/>
                <a:gd name="T20" fmla="*/ 422 w 648"/>
                <a:gd name="T21" fmla="*/ 587 h 736"/>
                <a:gd name="T22" fmla="*/ 329 w 648"/>
                <a:gd name="T23" fmla="*/ 620 h 736"/>
                <a:gd name="T24" fmla="*/ 26 w 648"/>
                <a:gd name="T25" fmla="*/ 620 h 736"/>
                <a:gd name="T26" fmla="*/ 0 w 648"/>
                <a:gd name="T27" fmla="*/ 736 h 736"/>
                <a:gd name="T28" fmla="*/ 379 w 648"/>
                <a:gd name="T29" fmla="*/ 736 h 736"/>
                <a:gd name="T30" fmla="*/ 553 w 648"/>
                <a:gd name="T31" fmla="*/ 627 h 736"/>
                <a:gd name="T32" fmla="*/ 596 w 648"/>
                <a:gd name="T33" fmla="*/ 424 h 736"/>
                <a:gd name="T34" fmla="*/ 476 w 648"/>
                <a:gd name="T35" fmla="*/ 289 h 736"/>
                <a:gd name="T36" fmla="*/ 291 w 648"/>
                <a:gd name="T37" fmla="*/ 289 h 736"/>
                <a:gd name="T38" fmla="*/ 245 w 648"/>
                <a:gd name="T39" fmla="*/ 260 h 736"/>
                <a:gd name="T40" fmla="*/ 256 w 648"/>
                <a:gd name="T41" fmla="*/ 19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8" h="736">
                  <a:moveTo>
                    <a:pt x="256" y="196"/>
                  </a:moveTo>
                  <a:cubicBezTo>
                    <a:pt x="266" y="146"/>
                    <a:pt x="260" y="130"/>
                    <a:pt x="329" y="130"/>
                  </a:cubicBezTo>
                  <a:cubicBezTo>
                    <a:pt x="421" y="130"/>
                    <a:pt x="620" y="130"/>
                    <a:pt x="620" y="130"/>
                  </a:cubicBezTo>
                  <a:lnTo>
                    <a:pt x="648" y="14"/>
                  </a:lnTo>
                  <a:cubicBezTo>
                    <a:pt x="648" y="14"/>
                    <a:pt x="430" y="14"/>
                    <a:pt x="295" y="14"/>
                  </a:cubicBezTo>
                  <a:cubicBezTo>
                    <a:pt x="249" y="14"/>
                    <a:pt x="149" y="0"/>
                    <a:pt x="121" y="185"/>
                  </a:cubicBezTo>
                  <a:cubicBezTo>
                    <a:pt x="109" y="265"/>
                    <a:pt x="103" y="304"/>
                    <a:pt x="101" y="330"/>
                  </a:cubicBezTo>
                  <a:cubicBezTo>
                    <a:pt x="97" y="395"/>
                    <a:pt x="154" y="415"/>
                    <a:pt x="202" y="415"/>
                  </a:cubicBezTo>
                  <a:cubicBezTo>
                    <a:pt x="267" y="415"/>
                    <a:pt x="411" y="415"/>
                    <a:pt x="411" y="415"/>
                  </a:cubicBezTo>
                  <a:cubicBezTo>
                    <a:pt x="443" y="415"/>
                    <a:pt x="456" y="415"/>
                    <a:pt x="451" y="438"/>
                  </a:cubicBezTo>
                  <a:cubicBezTo>
                    <a:pt x="444" y="481"/>
                    <a:pt x="427" y="562"/>
                    <a:pt x="422" y="587"/>
                  </a:cubicBezTo>
                  <a:cubicBezTo>
                    <a:pt x="414" y="626"/>
                    <a:pt x="369" y="620"/>
                    <a:pt x="329" y="620"/>
                  </a:cubicBezTo>
                  <a:lnTo>
                    <a:pt x="26" y="620"/>
                  </a:lnTo>
                  <a:lnTo>
                    <a:pt x="0" y="736"/>
                  </a:lnTo>
                  <a:lnTo>
                    <a:pt x="379" y="736"/>
                  </a:lnTo>
                  <a:cubicBezTo>
                    <a:pt x="460" y="736"/>
                    <a:pt x="533" y="707"/>
                    <a:pt x="553" y="627"/>
                  </a:cubicBezTo>
                  <a:cubicBezTo>
                    <a:pt x="574" y="545"/>
                    <a:pt x="584" y="490"/>
                    <a:pt x="596" y="424"/>
                  </a:cubicBezTo>
                  <a:cubicBezTo>
                    <a:pt x="610" y="346"/>
                    <a:pt x="563" y="289"/>
                    <a:pt x="476" y="289"/>
                  </a:cubicBezTo>
                  <a:lnTo>
                    <a:pt x="291" y="289"/>
                  </a:lnTo>
                  <a:cubicBezTo>
                    <a:pt x="272" y="289"/>
                    <a:pt x="239" y="294"/>
                    <a:pt x="245" y="260"/>
                  </a:cubicBezTo>
                  <a:cubicBezTo>
                    <a:pt x="248" y="245"/>
                    <a:pt x="250" y="228"/>
                    <a:pt x="256" y="19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07DDB559-2E2B-5644-A077-2D1A621E3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3674" y="4150341"/>
              <a:ext cx="38100" cy="49213"/>
            </a:xfrm>
            <a:custGeom>
              <a:avLst/>
              <a:gdLst>
                <a:gd name="T0" fmla="*/ 10 w 50"/>
                <a:gd name="T1" fmla="*/ 9 h 65"/>
                <a:gd name="T2" fmla="*/ 24 w 50"/>
                <a:gd name="T3" fmla="*/ 9 h 65"/>
                <a:gd name="T4" fmla="*/ 38 w 50"/>
                <a:gd name="T5" fmla="*/ 18 h 65"/>
                <a:gd name="T6" fmla="*/ 22 w 50"/>
                <a:gd name="T7" fmla="*/ 29 h 65"/>
                <a:gd name="T8" fmla="*/ 10 w 50"/>
                <a:gd name="T9" fmla="*/ 29 h 65"/>
                <a:gd name="T10" fmla="*/ 10 w 50"/>
                <a:gd name="T11" fmla="*/ 9 h 65"/>
                <a:gd name="T12" fmla="*/ 0 w 50"/>
                <a:gd name="T13" fmla="*/ 65 h 65"/>
                <a:gd name="T14" fmla="*/ 10 w 50"/>
                <a:gd name="T15" fmla="*/ 65 h 65"/>
                <a:gd name="T16" fmla="*/ 10 w 50"/>
                <a:gd name="T17" fmla="*/ 37 h 65"/>
                <a:gd name="T18" fmla="*/ 21 w 50"/>
                <a:gd name="T19" fmla="*/ 37 h 65"/>
                <a:gd name="T20" fmla="*/ 39 w 50"/>
                <a:gd name="T21" fmla="*/ 65 h 65"/>
                <a:gd name="T22" fmla="*/ 50 w 50"/>
                <a:gd name="T23" fmla="*/ 65 h 65"/>
                <a:gd name="T24" fmla="*/ 31 w 50"/>
                <a:gd name="T25" fmla="*/ 37 h 65"/>
                <a:gd name="T26" fmla="*/ 48 w 50"/>
                <a:gd name="T27" fmla="*/ 19 h 65"/>
                <a:gd name="T28" fmla="*/ 25 w 50"/>
                <a:gd name="T29" fmla="*/ 0 h 65"/>
                <a:gd name="T30" fmla="*/ 0 w 50"/>
                <a:gd name="T31" fmla="*/ 0 h 65"/>
                <a:gd name="T32" fmla="*/ 0 w 50"/>
                <a:gd name="T3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65">
                  <a:moveTo>
                    <a:pt x="10" y="9"/>
                  </a:moveTo>
                  <a:lnTo>
                    <a:pt x="24" y="9"/>
                  </a:lnTo>
                  <a:cubicBezTo>
                    <a:pt x="30" y="9"/>
                    <a:pt x="38" y="10"/>
                    <a:pt x="38" y="18"/>
                  </a:cubicBezTo>
                  <a:cubicBezTo>
                    <a:pt x="38" y="28"/>
                    <a:pt x="30" y="29"/>
                    <a:pt x="22" y="29"/>
                  </a:cubicBezTo>
                  <a:lnTo>
                    <a:pt x="10" y="29"/>
                  </a:lnTo>
                  <a:lnTo>
                    <a:pt x="10" y="9"/>
                  </a:lnTo>
                  <a:close/>
                  <a:moveTo>
                    <a:pt x="0" y="65"/>
                  </a:moveTo>
                  <a:lnTo>
                    <a:pt x="10" y="65"/>
                  </a:lnTo>
                  <a:lnTo>
                    <a:pt x="10" y="37"/>
                  </a:lnTo>
                  <a:lnTo>
                    <a:pt x="21" y="37"/>
                  </a:lnTo>
                  <a:lnTo>
                    <a:pt x="39" y="65"/>
                  </a:lnTo>
                  <a:lnTo>
                    <a:pt x="50" y="65"/>
                  </a:lnTo>
                  <a:lnTo>
                    <a:pt x="31" y="37"/>
                  </a:lnTo>
                  <a:cubicBezTo>
                    <a:pt x="41" y="35"/>
                    <a:pt x="48" y="30"/>
                    <a:pt x="48" y="19"/>
                  </a:cubicBezTo>
                  <a:cubicBezTo>
                    <a:pt x="48" y="6"/>
                    <a:pt x="40" y="0"/>
                    <a:pt x="25" y="0"/>
                  </a:cubicBezTo>
                  <a:lnTo>
                    <a:pt x="0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DBF505CC-B3EA-C948-8BC3-F33D0C693F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6687" y="4131291"/>
              <a:ext cx="87313" cy="85725"/>
            </a:xfrm>
            <a:custGeom>
              <a:avLst/>
              <a:gdLst>
                <a:gd name="T0" fmla="*/ 103 w 114"/>
                <a:gd name="T1" fmla="*/ 57 h 113"/>
                <a:gd name="T2" fmla="*/ 57 w 114"/>
                <a:gd name="T3" fmla="*/ 104 h 113"/>
                <a:gd name="T4" fmla="*/ 11 w 114"/>
                <a:gd name="T5" fmla="*/ 57 h 113"/>
                <a:gd name="T6" fmla="*/ 57 w 114"/>
                <a:gd name="T7" fmla="*/ 10 h 113"/>
                <a:gd name="T8" fmla="*/ 103 w 114"/>
                <a:gd name="T9" fmla="*/ 57 h 113"/>
                <a:gd name="T10" fmla="*/ 0 w 114"/>
                <a:gd name="T11" fmla="*/ 57 h 113"/>
                <a:gd name="T12" fmla="*/ 57 w 114"/>
                <a:gd name="T13" fmla="*/ 113 h 113"/>
                <a:gd name="T14" fmla="*/ 114 w 114"/>
                <a:gd name="T15" fmla="*/ 57 h 113"/>
                <a:gd name="T16" fmla="*/ 57 w 114"/>
                <a:gd name="T17" fmla="*/ 0 h 113"/>
                <a:gd name="T18" fmla="*/ 0 w 114"/>
                <a:gd name="T19" fmla="*/ 5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3">
                  <a:moveTo>
                    <a:pt x="103" y="57"/>
                  </a:moveTo>
                  <a:cubicBezTo>
                    <a:pt x="103" y="84"/>
                    <a:pt x="83" y="104"/>
                    <a:pt x="57" y="104"/>
                  </a:cubicBezTo>
                  <a:cubicBezTo>
                    <a:pt x="31" y="104"/>
                    <a:pt x="11" y="84"/>
                    <a:pt x="11" y="57"/>
                  </a:cubicBezTo>
                  <a:cubicBezTo>
                    <a:pt x="11" y="30"/>
                    <a:pt x="31" y="10"/>
                    <a:pt x="57" y="10"/>
                  </a:cubicBezTo>
                  <a:cubicBezTo>
                    <a:pt x="83" y="10"/>
                    <a:pt x="103" y="30"/>
                    <a:pt x="103" y="57"/>
                  </a:cubicBezTo>
                  <a:close/>
                  <a:moveTo>
                    <a:pt x="0" y="57"/>
                  </a:moveTo>
                  <a:cubicBezTo>
                    <a:pt x="0" y="89"/>
                    <a:pt x="26" y="113"/>
                    <a:pt x="57" y="113"/>
                  </a:cubicBezTo>
                  <a:cubicBezTo>
                    <a:pt x="88" y="113"/>
                    <a:pt x="114" y="89"/>
                    <a:pt x="114" y="57"/>
                  </a:cubicBezTo>
                  <a:cubicBezTo>
                    <a:pt x="114" y="24"/>
                    <a:pt x="88" y="0"/>
                    <a:pt x="57" y="0"/>
                  </a:cubicBezTo>
                  <a:cubicBezTo>
                    <a:pt x="26" y="0"/>
                    <a:pt x="0" y="24"/>
                    <a:pt x="0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2E0D59-2018-A84A-99E8-AB52BA3CC7C2}"/>
              </a:ext>
            </a:extLst>
          </p:cNvPr>
          <p:cNvGrpSpPr/>
          <p:nvPr userDrawn="1"/>
        </p:nvGrpSpPr>
        <p:grpSpPr>
          <a:xfrm>
            <a:off x="356547" y="4511539"/>
            <a:ext cx="697421" cy="226502"/>
            <a:chOff x="3793624" y="2323129"/>
            <a:chExt cx="1730376" cy="561975"/>
          </a:xfrm>
          <a:solidFill>
            <a:schemeClr val="accent2"/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27A2E32-5172-D34D-9CBE-BCF4752DA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8599" y="2334241"/>
              <a:ext cx="488950" cy="549275"/>
            </a:xfrm>
            <a:custGeom>
              <a:avLst/>
              <a:gdLst>
                <a:gd name="T0" fmla="*/ 501 w 642"/>
                <a:gd name="T1" fmla="*/ 721 h 721"/>
                <a:gd name="T2" fmla="*/ 642 w 642"/>
                <a:gd name="T3" fmla="*/ 721 h 721"/>
                <a:gd name="T4" fmla="*/ 555 w 642"/>
                <a:gd name="T5" fmla="*/ 0 h 721"/>
                <a:gd name="T6" fmla="*/ 397 w 642"/>
                <a:gd name="T7" fmla="*/ 0 h 721"/>
                <a:gd name="T8" fmla="*/ 0 w 642"/>
                <a:gd name="T9" fmla="*/ 721 h 721"/>
                <a:gd name="T10" fmla="*/ 151 w 642"/>
                <a:gd name="T11" fmla="*/ 721 h 721"/>
                <a:gd name="T12" fmla="*/ 230 w 642"/>
                <a:gd name="T13" fmla="*/ 579 h 721"/>
                <a:gd name="T14" fmla="*/ 448 w 642"/>
                <a:gd name="T15" fmla="*/ 579 h 721"/>
                <a:gd name="T16" fmla="*/ 472 w 642"/>
                <a:gd name="T17" fmla="*/ 471 h 721"/>
                <a:gd name="T18" fmla="*/ 286 w 642"/>
                <a:gd name="T19" fmla="*/ 471 h 721"/>
                <a:gd name="T20" fmla="*/ 286 w 642"/>
                <a:gd name="T21" fmla="*/ 471 h 721"/>
                <a:gd name="T22" fmla="*/ 445 w 642"/>
                <a:gd name="T23" fmla="*/ 197 h 721"/>
                <a:gd name="T24" fmla="*/ 501 w 642"/>
                <a:gd name="T25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2" h="721">
                  <a:moveTo>
                    <a:pt x="501" y="721"/>
                  </a:moveTo>
                  <a:lnTo>
                    <a:pt x="642" y="721"/>
                  </a:lnTo>
                  <a:lnTo>
                    <a:pt x="555" y="0"/>
                  </a:lnTo>
                  <a:lnTo>
                    <a:pt x="397" y="0"/>
                  </a:lnTo>
                  <a:lnTo>
                    <a:pt x="0" y="721"/>
                  </a:lnTo>
                  <a:lnTo>
                    <a:pt x="151" y="721"/>
                  </a:lnTo>
                  <a:cubicBezTo>
                    <a:pt x="151" y="721"/>
                    <a:pt x="227" y="585"/>
                    <a:pt x="230" y="579"/>
                  </a:cubicBezTo>
                  <a:lnTo>
                    <a:pt x="448" y="579"/>
                  </a:lnTo>
                  <a:lnTo>
                    <a:pt x="472" y="471"/>
                  </a:lnTo>
                  <a:lnTo>
                    <a:pt x="286" y="471"/>
                  </a:lnTo>
                  <a:cubicBezTo>
                    <a:pt x="286" y="471"/>
                    <a:pt x="286" y="471"/>
                    <a:pt x="286" y="471"/>
                  </a:cubicBezTo>
                  <a:cubicBezTo>
                    <a:pt x="298" y="449"/>
                    <a:pt x="441" y="203"/>
                    <a:pt x="445" y="197"/>
                  </a:cubicBezTo>
                  <a:cubicBezTo>
                    <a:pt x="445" y="202"/>
                    <a:pt x="501" y="721"/>
                    <a:pt x="501" y="7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CF1810F-553F-F544-9B69-2A7E426F9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762" y="2334241"/>
              <a:ext cx="234950" cy="549275"/>
            </a:xfrm>
            <a:custGeom>
              <a:avLst/>
              <a:gdLst>
                <a:gd name="T0" fmla="*/ 148 w 148"/>
                <a:gd name="T1" fmla="*/ 0 h 346"/>
                <a:gd name="T2" fmla="*/ 73 w 148"/>
                <a:gd name="T3" fmla="*/ 0 h 346"/>
                <a:gd name="T4" fmla="*/ 0 w 148"/>
                <a:gd name="T5" fmla="*/ 346 h 346"/>
                <a:gd name="T6" fmla="*/ 76 w 148"/>
                <a:gd name="T7" fmla="*/ 346 h 346"/>
                <a:gd name="T8" fmla="*/ 148 w 148"/>
                <a:gd name="T9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346">
                  <a:moveTo>
                    <a:pt x="148" y="0"/>
                  </a:moveTo>
                  <a:lnTo>
                    <a:pt x="73" y="0"/>
                  </a:lnTo>
                  <a:lnTo>
                    <a:pt x="0" y="346"/>
                  </a:lnTo>
                  <a:lnTo>
                    <a:pt x="76" y="346"/>
                  </a:ln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B40C59E4-4133-5F41-A764-1C8AE9CC2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474" y="2334241"/>
              <a:ext cx="476250" cy="550863"/>
            </a:xfrm>
            <a:custGeom>
              <a:avLst/>
              <a:gdLst>
                <a:gd name="T0" fmla="*/ 228 w 624"/>
                <a:gd name="T1" fmla="*/ 180 h 723"/>
                <a:gd name="T2" fmla="*/ 291 w 624"/>
                <a:gd name="T3" fmla="*/ 116 h 723"/>
                <a:gd name="T4" fmla="*/ 596 w 624"/>
                <a:gd name="T5" fmla="*/ 116 h 723"/>
                <a:gd name="T6" fmla="*/ 624 w 624"/>
                <a:gd name="T7" fmla="*/ 0 h 723"/>
                <a:gd name="T8" fmla="*/ 252 w 624"/>
                <a:gd name="T9" fmla="*/ 0 h 723"/>
                <a:gd name="T10" fmla="*/ 92 w 624"/>
                <a:gd name="T11" fmla="*/ 191 h 723"/>
                <a:gd name="T12" fmla="*/ 17 w 624"/>
                <a:gd name="T13" fmla="*/ 549 h 723"/>
                <a:gd name="T14" fmla="*/ 166 w 624"/>
                <a:gd name="T15" fmla="*/ 723 h 723"/>
                <a:gd name="T16" fmla="*/ 505 w 624"/>
                <a:gd name="T17" fmla="*/ 723 h 723"/>
                <a:gd name="T18" fmla="*/ 531 w 624"/>
                <a:gd name="T19" fmla="*/ 606 h 723"/>
                <a:gd name="T20" fmla="*/ 219 w 624"/>
                <a:gd name="T21" fmla="*/ 606 h 723"/>
                <a:gd name="T22" fmla="*/ 166 w 624"/>
                <a:gd name="T23" fmla="*/ 522 h 723"/>
                <a:gd name="T24" fmla="*/ 197 w 624"/>
                <a:gd name="T25" fmla="*/ 351 h 723"/>
                <a:gd name="T26" fmla="*/ 197 w 624"/>
                <a:gd name="T27" fmla="*/ 351 h 723"/>
                <a:gd name="T28" fmla="*/ 228 w 624"/>
                <a:gd name="T29" fmla="*/ 18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4" h="723">
                  <a:moveTo>
                    <a:pt x="228" y="180"/>
                  </a:moveTo>
                  <a:cubicBezTo>
                    <a:pt x="233" y="157"/>
                    <a:pt x="238" y="116"/>
                    <a:pt x="291" y="116"/>
                  </a:cubicBezTo>
                  <a:cubicBezTo>
                    <a:pt x="319" y="116"/>
                    <a:pt x="596" y="116"/>
                    <a:pt x="596" y="116"/>
                  </a:cubicBezTo>
                  <a:lnTo>
                    <a:pt x="624" y="0"/>
                  </a:lnTo>
                  <a:cubicBezTo>
                    <a:pt x="624" y="0"/>
                    <a:pt x="353" y="0"/>
                    <a:pt x="252" y="0"/>
                  </a:cubicBezTo>
                  <a:cubicBezTo>
                    <a:pt x="110" y="0"/>
                    <a:pt x="101" y="144"/>
                    <a:pt x="92" y="191"/>
                  </a:cubicBezTo>
                  <a:cubicBezTo>
                    <a:pt x="83" y="239"/>
                    <a:pt x="20" y="536"/>
                    <a:pt x="17" y="549"/>
                  </a:cubicBezTo>
                  <a:cubicBezTo>
                    <a:pt x="0" y="634"/>
                    <a:pt x="43" y="723"/>
                    <a:pt x="166" y="723"/>
                  </a:cubicBezTo>
                  <a:lnTo>
                    <a:pt x="505" y="723"/>
                  </a:lnTo>
                  <a:lnTo>
                    <a:pt x="531" y="606"/>
                  </a:lnTo>
                  <a:lnTo>
                    <a:pt x="219" y="606"/>
                  </a:lnTo>
                  <a:cubicBezTo>
                    <a:pt x="159" y="606"/>
                    <a:pt x="157" y="569"/>
                    <a:pt x="166" y="522"/>
                  </a:cubicBezTo>
                  <a:lnTo>
                    <a:pt x="197" y="351"/>
                  </a:lnTo>
                  <a:lnTo>
                    <a:pt x="197" y="351"/>
                  </a:lnTo>
                  <a:cubicBezTo>
                    <a:pt x="197" y="351"/>
                    <a:pt x="214" y="247"/>
                    <a:pt x="228" y="18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9A84DD2D-2970-094E-8529-D44520289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624" y="2323129"/>
              <a:ext cx="493713" cy="560388"/>
            </a:xfrm>
            <a:custGeom>
              <a:avLst/>
              <a:gdLst>
                <a:gd name="T0" fmla="*/ 256 w 648"/>
                <a:gd name="T1" fmla="*/ 196 h 736"/>
                <a:gd name="T2" fmla="*/ 329 w 648"/>
                <a:gd name="T3" fmla="*/ 130 h 736"/>
                <a:gd name="T4" fmla="*/ 620 w 648"/>
                <a:gd name="T5" fmla="*/ 130 h 736"/>
                <a:gd name="T6" fmla="*/ 648 w 648"/>
                <a:gd name="T7" fmla="*/ 14 h 736"/>
                <a:gd name="T8" fmla="*/ 295 w 648"/>
                <a:gd name="T9" fmla="*/ 14 h 736"/>
                <a:gd name="T10" fmla="*/ 121 w 648"/>
                <a:gd name="T11" fmla="*/ 185 h 736"/>
                <a:gd name="T12" fmla="*/ 101 w 648"/>
                <a:gd name="T13" fmla="*/ 330 h 736"/>
                <a:gd name="T14" fmla="*/ 202 w 648"/>
                <a:gd name="T15" fmla="*/ 415 h 736"/>
                <a:gd name="T16" fmla="*/ 411 w 648"/>
                <a:gd name="T17" fmla="*/ 415 h 736"/>
                <a:gd name="T18" fmla="*/ 451 w 648"/>
                <a:gd name="T19" fmla="*/ 438 h 736"/>
                <a:gd name="T20" fmla="*/ 422 w 648"/>
                <a:gd name="T21" fmla="*/ 587 h 736"/>
                <a:gd name="T22" fmla="*/ 329 w 648"/>
                <a:gd name="T23" fmla="*/ 620 h 736"/>
                <a:gd name="T24" fmla="*/ 26 w 648"/>
                <a:gd name="T25" fmla="*/ 620 h 736"/>
                <a:gd name="T26" fmla="*/ 0 w 648"/>
                <a:gd name="T27" fmla="*/ 736 h 736"/>
                <a:gd name="T28" fmla="*/ 379 w 648"/>
                <a:gd name="T29" fmla="*/ 736 h 736"/>
                <a:gd name="T30" fmla="*/ 553 w 648"/>
                <a:gd name="T31" fmla="*/ 627 h 736"/>
                <a:gd name="T32" fmla="*/ 596 w 648"/>
                <a:gd name="T33" fmla="*/ 424 h 736"/>
                <a:gd name="T34" fmla="*/ 476 w 648"/>
                <a:gd name="T35" fmla="*/ 289 h 736"/>
                <a:gd name="T36" fmla="*/ 291 w 648"/>
                <a:gd name="T37" fmla="*/ 289 h 736"/>
                <a:gd name="T38" fmla="*/ 245 w 648"/>
                <a:gd name="T39" fmla="*/ 260 h 736"/>
                <a:gd name="T40" fmla="*/ 256 w 648"/>
                <a:gd name="T41" fmla="*/ 19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8" h="736">
                  <a:moveTo>
                    <a:pt x="256" y="196"/>
                  </a:moveTo>
                  <a:cubicBezTo>
                    <a:pt x="266" y="146"/>
                    <a:pt x="260" y="130"/>
                    <a:pt x="329" y="130"/>
                  </a:cubicBezTo>
                  <a:cubicBezTo>
                    <a:pt x="421" y="130"/>
                    <a:pt x="620" y="130"/>
                    <a:pt x="620" y="130"/>
                  </a:cubicBezTo>
                  <a:lnTo>
                    <a:pt x="648" y="14"/>
                  </a:lnTo>
                  <a:cubicBezTo>
                    <a:pt x="648" y="14"/>
                    <a:pt x="430" y="14"/>
                    <a:pt x="295" y="14"/>
                  </a:cubicBezTo>
                  <a:cubicBezTo>
                    <a:pt x="249" y="14"/>
                    <a:pt x="149" y="0"/>
                    <a:pt x="121" y="185"/>
                  </a:cubicBezTo>
                  <a:cubicBezTo>
                    <a:pt x="109" y="265"/>
                    <a:pt x="103" y="304"/>
                    <a:pt x="101" y="330"/>
                  </a:cubicBezTo>
                  <a:cubicBezTo>
                    <a:pt x="97" y="395"/>
                    <a:pt x="154" y="415"/>
                    <a:pt x="202" y="415"/>
                  </a:cubicBezTo>
                  <a:cubicBezTo>
                    <a:pt x="267" y="415"/>
                    <a:pt x="411" y="415"/>
                    <a:pt x="411" y="415"/>
                  </a:cubicBezTo>
                  <a:cubicBezTo>
                    <a:pt x="443" y="415"/>
                    <a:pt x="456" y="415"/>
                    <a:pt x="451" y="438"/>
                  </a:cubicBezTo>
                  <a:cubicBezTo>
                    <a:pt x="444" y="481"/>
                    <a:pt x="427" y="562"/>
                    <a:pt x="422" y="587"/>
                  </a:cubicBezTo>
                  <a:cubicBezTo>
                    <a:pt x="414" y="626"/>
                    <a:pt x="369" y="620"/>
                    <a:pt x="329" y="620"/>
                  </a:cubicBezTo>
                  <a:lnTo>
                    <a:pt x="26" y="620"/>
                  </a:lnTo>
                  <a:lnTo>
                    <a:pt x="0" y="736"/>
                  </a:lnTo>
                  <a:lnTo>
                    <a:pt x="379" y="736"/>
                  </a:lnTo>
                  <a:cubicBezTo>
                    <a:pt x="460" y="736"/>
                    <a:pt x="533" y="707"/>
                    <a:pt x="553" y="627"/>
                  </a:cubicBezTo>
                  <a:cubicBezTo>
                    <a:pt x="574" y="545"/>
                    <a:pt x="584" y="490"/>
                    <a:pt x="596" y="424"/>
                  </a:cubicBezTo>
                  <a:cubicBezTo>
                    <a:pt x="610" y="346"/>
                    <a:pt x="563" y="289"/>
                    <a:pt x="476" y="289"/>
                  </a:cubicBezTo>
                  <a:lnTo>
                    <a:pt x="291" y="289"/>
                  </a:lnTo>
                  <a:cubicBezTo>
                    <a:pt x="272" y="289"/>
                    <a:pt x="239" y="294"/>
                    <a:pt x="245" y="260"/>
                  </a:cubicBezTo>
                  <a:cubicBezTo>
                    <a:pt x="248" y="245"/>
                    <a:pt x="250" y="228"/>
                    <a:pt x="256" y="19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5C8E2103-77AB-E84F-B76F-C9BE5F08E8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3674" y="2816841"/>
              <a:ext cx="38100" cy="49213"/>
            </a:xfrm>
            <a:custGeom>
              <a:avLst/>
              <a:gdLst>
                <a:gd name="T0" fmla="*/ 10 w 50"/>
                <a:gd name="T1" fmla="*/ 9 h 65"/>
                <a:gd name="T2" fmla="*/ 24 w 50"/>
                <a:gd name="T3" fmla="*/ 9 h 65"/>
                <a:gd name="T4" fmla="*/ 38 w 50"/>
                <a:gd name="T5" fmla="*/ 18 h 65"/>
                <a:gd name="T6" fmla="*/ 22 w 50"/>
                <a:gd name="T7" fmla="*/ 29 h 65"/>
                <a:gd name="T8" fmla="*/ 10 w 50"/>
                <a:gd name="T9" fmla="*/ 29 h 65"/>
                <a:gd name="T10" fmla="*/ 10 w 50"/>
                <a:gd name="T11" fmla="*/ 9 h 65"/>
                <a:gd name="T12" fmla="*/ 0 w 50"/>
                <a:gd name="T13" fmla="*/ 65 h 65"/>
                <a:gd name="T14" fmla="*/ 10 w 50"/>
                <a:gd name="T15" fmla="*/ 65 h 65"/>
                <a:gd name="T16" fmla="*/ 10 w 50"/>
                <a:gd name="T17" fmla="*/ 37 h 65"/>
                <a:gd name="T18" fmla="*/ 21 w 50"/>
                <a:gd name="T19" fmla="*/ 37 h 65"/>
                <a:gd name="T20" fmla="*/ 39 w 50"/>
                <a:gd name="T21" fmla="*/ 65 h 65"/>
                <a:gd name="T22" fmla="*/ 50 w 50"/>
                <a:gd name="T23" fmla="*/ 65 h 65"/>
                <a:gd name="T24" fmla="*/ 31 w 50"/>
                <a:gd name="T25" fmla="*/ 37 h 65"/>
                <a:gd name="T26" fmla="*/ 48 w 50"/>
                <a:gd name="T27" fmla="*/ 19 h 65"/>
                <a:gd name="T28" fmla="*/ 25 w 50"/>
                <a:gd name="T29" fmla="*/ 0 h 65"/>
                <a:gd name="T30" fmla="*/ 0 w 50"/>
                <a:gd name="T31" fmla="*/ 0 h 65"/>
                <a:gd name="T32" fmla="*/ 0 w 50"/>
                <a:gd name="T3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65">
                  <a:moveTo>
                    <a:pt x="10" y="9"/>
                  </a:moveTo>
                  <a:lnTo>
                    <a:pt x="24" y="9"/>
                  </a:lnTo>
                  <a:cubicBezTo>
                    <a:pt x="30" y="9"/>
                    <a:pt x="38" y="10"/>
                    <a:pt x="38" y="18"/>
                  </a:cubicBezTo>
                  <a:cubicBezTo>
                    <a:pt x="38" y="28"/>
                    <a:pt x="30" y="29"/>
                    <a:pt x="22" y="29"/>
                  </a:cubicBezTo>
                  <a:lnTo>
                    <a:pt x="10" y="29"/>
                  </a:lnTo>
                  <a:lnTo>
                    <a:pt x="10" y="9"/>
                  </a:lnTo>
                  <a:close/>
                  <a:moveTo>
                    <a:pt x="0" y="65"/>
                  </a:moveTo>
                  <a:lnTo>
                    <a:pt x="10" y="65"/>
                  </a:lnTo>
                  <a:lnTo>
                    <a:pt x="10" y="37"/>
                  </a:lnTo>
                  <a:lnTo>
                    <a:pt x="21" y="37"/>
                  </a:lnTo>
                  <a:lnTo>
                    <a:pt x="39" y="65"/>
                  </a:lnTo>
                  <a:lnTo>
                    <a:pt x="50" y="65"/>
                  </a:lnTo>
                  <a:lnTo>
                    <a:pt x="31" y="37"/>
                  </a:lnTo>
                  <a:cubicBezTo>
                    <a:pt x="41" y="36"/>
                    <a:pt x="48" y="30"/>
                    <a:pt x="48" y="19"/>
                  </a:cubicBezTo>
                  <a:cubicBezTo>
                    <a:pt x="48" y="6"/>
                    <a:pt x="40" y="0"/>
                    <a:pt x="25" y="0"/>
                  </a:cubicBezTo>
                  <a:lnTo>
                    <a:pt x="0" y="0"/>
                  </a:lnTo>
                  <a:lnTo>
                    <a:pt x="0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1F88A928-22D0-554F-80B7-3A6F7A939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6687" y="2797791"/>
              <a:ext cx="87313" cy="87313"/>
            </a:xfrm>
            <a:custGeom>
              <a:avLst/>
              <a:gdLst>
                <a:gd name="T0" fmla="*/ 103 w 114"/>
                <a:gd name="T1" fmla="*/ 57 h 113"/>
                <a:gd name="T2" fmla="*/ 57 w 114"/>
                <a:gd name="T3" fmla="*/ 104 h 113"/>
                <a:gd name="T4" fmla="*/ 11 w 114"/>
                <a:gd name="T5" fmla="*/ 57 h 113"/>
                <a:gd name="T6" fmla="*/ 57 w 114"/>
                <a:gd name="T7" fmla="*/ 10 h 113"/>
                <a:gd name="T8" fmla="*/ 103 w 114"/>
                <a:gd name="T9" fmla="*/ 57 h 113"/>
                <a:gd name="T10" fmla="*/ 0 w 114"/>
                <a:gd name="T11" fmla="*/ 57 h 113"/>
                <a:gd name="T12" fmla="*/ 57 w 114"/>
                <a:gd name="T13" fmla="*/ 113 h 113"/>
                <a:gd name="T14" fmla="*/ 114 w 114"/>
                <a:gd name="T15" fmla="*/ 57 h 113"/>
                <a:gd name="T16" fmla="*/ 57 w 114"/>
                <a:gd name="T17" fmla="*/ 0 h 113"/>
                <a:gd name="T18" fmla="*/ 0 w 114"/>
                <a:gd name="T19" fmla="*/ 5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3">
                  <a:moveTo>
                    <a:pt x="103" y="57"/>
                  </a:moveTo>
                  <a:cubicBezTo>
                    <a:pt x="103" y="84"/>
                    <a:pt x="83" y="104"/>
                    <a:pt x="57" y="104"/>
                  </a:cubicBezTo>
                  <a:cubicBezTo>
                    <a:pt x="31" y="104"/>
                    <a:pt x="11" y="84"/>
                    <a:pt x="11" y="57"/>
                  </a:cubicBezTo>
                  <a:cubicBezTo>
                    <a:pt x="11" y="30"/>
                    <a:pt x="31" y="10"/>
                    <a:pt x="57" y="10"/>
                  </a:cubicBezTo>
                  <a:cubicBezTo>
                    <a:pt x="83" y="10"/>
                    <a:pt x="103" y="30"/>
                    <a:pt x="103" y="57"/>
                  </a:cubicBezTo>
                  <a:close/>
                  <a:moveTo>
                    <a:pt x="0" y="57"/>
                  </a:moveTo>
                  <a:cubicBezTo>
                    <a:pt x="0" y="89"/>
                    <a:pt x="26" y="113"/>
                    <a:pt x="57" y="113"/>
                  </a:cubicBezTo>
                  <a:cubicBezTo>
                    <a:pt x="88" y="113"/>
                    <a:pt x="114" y="89"/>
                    <a:pt x="114" y="57"/>
                  </a:cubicBezTo>
                  <a:cubicBezTo>
                    <a:pt x="114" y="24"/>
                    <a:pt x="88" y="0"/>
                    <a:pt x="57" y="0"/>
                  </a:cubicBezTo>
                  <a:cubicBezTo>
                    <a:pt x="26" y="0"/>
                    <a:pt x="0" y="24"/>
                    <a:pt x="0" y="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BE4A141-0878-C54B-8810-A9F8A6E12C9E}"/>
              </a:ext>
            </a:extLst>
          </p:cNvPr>
          <p:cNvGrpSpPr/>
          <p:nvPr userDrawn="1"/>
        </p:nvGrpSpPr>
        <p:grpSpPr>
          <a:xfrm rot="10800000" flipH="1" flipV="1">
            <a:off x="4629725" y="2210232"/>
            <a:ext cx="4513998" cy="2706878"/>
            <a:chOff x="3761291" y="1582184"/>
            <a:chExt cx="4513998" cy="2706878"/>
          </a:xfrm>
        </p:grpSpPr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055576B-E0FE-FE43-8F80-07ECA699CC17}"/>
                </a:ext>
              </a:extLst>
            </p:cNvPr>
            <p:cNvSpPr/>
            <p:nvPr userDrawn="1"/>
          </p:nvSpPr>
          <p:spPr>
            <a:xfrm flipH="1">
              <a:off x="4663580" y="1582185"/>
              <a:ext cx="902290" cy="902291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bg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A8DDBEB-E121-A248-B392-B415BCF880B1}"/>
                </a:ext>
              </a:extLst>
            </p:cNvPr>
            <p:cNvSpPr/>
            <p:nvPr userDrawn="1"/>
          </p:nvSpPr>
          <p:spPr>
            <a:xfrm rot="16200000" flipH="1">
              <a:off x="3761290" y="1582185"/>
              <a:ext cx="902291" cy="902290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449809F-DAA6-9942-A306-C2FF30A36C96}"/>
                </a:ext>
              </a:extLst>
            </p:cNvPr>
            <p:cNvSpPr/>
            <p:nvPr userDrawn="1"/>
          </p:nvSpPr>
          <p:spPr>
            <a:xfrm rot="10800000" flipH="1">
              <a:off x="5568425" y="3386771"/>
              <a:ext cx="902290" cy="902291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58A12F4-A805-FB42-993A-CE848E9BC839}"/>
                </a:ext>
              </a:extLst>
            </p:cNvPr>
            <p:cNvSpPr/>
            <p:nvPr userDrawn="1"/>
          </p:nvSpPr>
          <p:spPr>
            <a:xfrm rot="5400000" flipH="1">
              <a:off x="6470716" y="3386771"/>
              <a:ext cx="902291" cy="902290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bg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639D638-6AD3-A04D-9B9E-C66B9BBD55CF}"/>
                </a:ext>
              </a:extLst>
            </p:cNvPr>
            <p:cNvSpPr/>
            <p:nvPr userDrawn="1"/>
          </p:nvSpPr>
          <p:spPr>
            <a:xfrm flipH="1">
              <a:off x="7372999" y="2484479"/>
              <a:ext cx="902290" cy="902291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8286442-CD62-5C41-9FAA-E22C9F118B31}"/>
                </a:ext>
              </a:extLst>
            </p:cNvPr>
            <p:cNvSpPr/>
            <p:nvPr userDrawn="1"/>
          </p:nvSpPr>
          <p:spPr>
            <a:xfrm rot="16200000" flipH="1">
              <a:off x="6470709" y="2484480"/>
              <a:ext cx="902291" cy="902290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1B618D9-8935-4246-A3EF-B3F71DFA8EF3}"/>
                </a:ext>
              </a:extLst>
            </p:cNvPr>
            <p:cNvSpPr/>
            <p:nvPr userDrawn="1"/>
          </p:nvSpPr>
          <p:spPr>
            <a:xfrm rot="10800000" flipH="1">
              <a:off x="4663576" y="2484479"/>
              <a:ext cx="902290" cy="902291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445EC217-98ED-4A47-8799-7C4DD338AB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547" y="823279"/>
            <a:ext cx="5178294" cy="1748471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>
              <a:lnSpc>
                <a:spcPts val="4340"/>
              </a:lnSpc>
              <a:defRPr sz="4200" b="0" i="0" cap="none" spc="90" baseline="0">
                <a:solidFill>
                  <a:schemeClr val="tx2"/>
                </a:solidFill>
                <a:effectLst/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</a:lstStyle>
          <a:p>
            <a:r>
              <a:rPr lang="en-US" dirty="0"/>
              <a:t>Cover Option #2 </a:t>
            </a:r>
            <a:br>
              <a:rPr lang="en-US" dirty="0"/>
            </a:br>
            <a:r>
              <a:rPr lang="en-US" dirty="0"/>
              <a:t>Gill Sans MT Regular</a:t>
            </a:r>
            <a:br>
              <a:rPr lang="en-US" dirty="0"/>
            </a:br>
            <a:r>
              <a:rPr lang="en-US" dirty="0"/>
              <a:t>42 Pt Blue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612B482E-2A00-3E47-9BB8-67E6F5E813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6547" y="2587204"/>
            <a:ext cx="4215453" cy="41248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12700" marR="0" indent="-12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1200" b="0" i="0" baseline="0">
                <a:solidFill>
                  <a:schemeClr val="accent2"/>
                </a:solidFill>
                <a:latin typeface="Gill Sans MT" panose="020B0502020104020203" pitchFamily="34" charset="77"/>
              </a:defRPr>
            </a:lvl1pPr>
            <a:lvl2pPr marL="342900" indent="0">
              <a:buNone/>
              <a:defRPr sz="1100"/>
            </a:lvl2pPr>
            <a:lvl3pPr marL="742950" indent="0">
              <a:buNone/>
              <a:defRPr sz="1100"/>
            </a:lvl3pPr>
            <a:lvl4pPr marL="10287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Date and/or Name of Speaker </a:t>
            </a:r>
            <a:br>
              <a:rPr lang="en-US" dirty="0"/>
            </a:br>
            <a:r>
              <a:rPr lang="en-US" dirty="0"/>
              <a:t>Gill Sans MT Regular 12 Pt Gray</a:t>
            </a:r>
          </a:p>
        </p:txBody>
      </p:sp>
    </p:spTree>
    <p:extLst>
      <p:ext uri="{BB962C8B-B14F-4D97-AF65-F5344CB8AC3E}">
        <p14:creationId xmlns:p14="http://schemas.microsoft.com/office/powerpoint/2010/main" val="356186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49167-983B-B749-8D72-5F16B835D2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" r="173"/>
          <a:stretch/>
        </p:blipFill>
        <p:spPr>
          <a:xfrm>
            <a:off x="-4113" y="-12729"/>
            <a:ext cx="9144000" cy="516895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348487F-FD28-F141-A6FE-9F780ECCD4EE}"/>
              </a:ext>
            </a:extLst>
          </p:cNvPr>
          <p:cNvGrpSpPr/>
          <p:nvPr userDrawn="1"/>
        </p:nvGrpSpPr>
        <p:grpSpPr>
          <a:xfrm>
            <a:off x="364567" y="4515791"/>
            <a:ext cx="686268" cy="222250"/>
            <a:chOff x="3793624" y="3656629"/>
            <a:chExt cx="1730376" cy="560388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08BF0B7F-309A-3841-8011-4AE2EFCAC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8599" y="3667741"/>
              <a:ext cx="488950" cy="549275"/>
            </a:xfrm>
            <a:custGeom>
              <a:avLst/>
              <a:gdLst>
                <a:gd name="T0" fmla="*/ 501 w 642"/>
                <a:gd name="T1" fmla="*/ 721 h 721"/>
                <a:gd name="T2" fmla="*/ 642 w 642"/>
                <a:gd name="T3" fmla="*/ 721 h 721"/>
                <a:gd name="T4" fmla="*/ 555 w 642"/>
                <a:gd name="T5" fmla="*/ 0 h 721"/>
                <a:gd name="T6" fmla="*/ 397 w 642"/>
                <a:gd name="T7" fmla="*/ 0 h 721"/>
                <a:gd name="T8" fmla="*/ 0 w 642"/>
                <a:gd name="T9" fmla="*/ 721 h 721"/>
                <a:gd name="T10" fmla="*/ 151 w 642"/>
                <a:gd name="T11" fmla="*/ 721 h 721"/>
                <a:gd name="T12" fmla="*/ 230 w 642"/>
                <a:gd name="T13" fmla="*/ 579 h 721"/>
                <a:gd name="T14" fmla="*/ 448 w 642"/>
                <a:gd name="T15" fmla="*/ 579 h 721"/>
                <a:gd name="T16" fmla="*/ 472 w 642"/>
                <a:gd name="T17" fmla="*/ 471 h 721"/>
                <a:gd name="T18" fmla="*/ 286 w 642"/>
                <a:gd name="T19" fmla="*/ 471 h 721"/>
                <a:gd name="T20" fmla="*/ 286 w 642"/>
                <a:gd name="T21" fmla="*/ 471 h 721"/>
                <a:gd name="T22" fmla="*/ 445 w 642"/>
                <a:gd name="T23" fmla="*/ 197 h 721"/>
                <a:gd name="T24" fmla="*/ 501 w 642"/>
                <a:gd name="T25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2" h="721">
                  <a:moveTo>
                    <a:pt x="501" y="721"/>
                  </a:moveTo>
                  <a:lnTo>
                    <a:pt x="642" y="721"/>
                  </a:lnTo>
                  <a:lnTo>
                    <a:pt x="555" y="0"/>
                  </a:lnTo>
                  <a:lnTo>
                    <a:pt x="397" y="0"/>
                  </a:lnTo>
                  <a:lnTo>
                    <a:pt x="0" y="721"/>
                  </a:lnTo>
                  <a:lnTo>
                    <a:pt x="151" y="721"/>
                  </a:lnTo>
                  <a:cubicBezTo>
                    <a:pt x="151" y="721"/>
                    <a:pt x="227" y="585"/>
                    <a:pt x="230" y="579"/>
                  </a:cubicBezTo>
                  <a:lnTo>
                    <a:pt x="448" y="579"/>
                  </a:lnTo>
                  <a:lnTo>
                    <a:pt x="472" y="471"/>
                  </a:lnTo>
                  <a:lnTo>
                    <a:pt x="286" y="471"/>
                  </a:lnTo>
                  <a:cubicBezTo>
                    <a:pt x="286" y="471"/>
                    <a:pt x="286" y="471"/>
                    <a:pt x="286" y="471"/>
                  </a:cubicBezTo>
                  <a:cubicBezTo>
                    <a:pt x="298" y="449"/>
                    <a:pt x="441" y="203"/>
                    <a:pt x="445" y="197"/>
                  </a:cubicBezTo>
                  <a:cubicBezTo>
                    <a:pt x="445" y="202"/>
                    <a:pt x="501" y="721"/>
                    <a:pt x="501" y="7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BBC20E31-FF0B-B44E-B61A-9B642A6F3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762" y="3666154"/>
              <a:ext cx="234950" cy="550863"/>
            </a:xfrm>
            <a:custGeom>
              <a:avLst/>
              <a:gdLst>
                <a:gd name="T0" fmla="*/ 148 w 148"/>
                <a:gd name="T1" fmla="*/ 0 h 347"/>
                <a:gd name="T2" fmla="*/ 73 w 148"/>
                <a:gd name="T3" fmla="*/ 0 h 347"/>
                <a:gd name="T4" fmla="*/ 0 w 148"/>
                <a:gd name="T5" fmla="*/ 347 h 347"/>
                <a:gd name="T6" fmla="*/ 76 w 148"/>
                <a:gd name="T7" fmla="*/ 347 h 347"/>
                <a:gd name="T8" fmla="*/ 148 w 148"/>
                <a:gd name="T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347">
                  <a:moveTo>
                    <a:pt x="148" y="0"/>
                  </a:moveTo>
                  <a:lnTo>
                    <a:pt x="73" y="0"/>
                  </a:lnTo>
                  <a:lnTo>
                    <a:pt x="0" y="347"/>
                  </a:lnTo>
                  <a:lnTo>
                    <a:pt x="76" y="34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472D553B-82F7-4948-A53A-1E4790F06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474" y="3666154"/>
              <a:ext cx="476250" cy="550863"/>
            </a:xfrm>
            <a:custGeom>
              <a:avLst/>
              <a:gdLst>
                <a:gd name="T0" fmla="*/ 228 w 624"/>
                <a:gd name="T1" fmla="*/ 180 h 723"/>
                <a:gd name="T2" fmla="*/ 291 w 624"/>
                <a:gd name="T3" fmla="*/ 116 h 723"/>
                <a:gd name="T4" fmla="*/ 596 w 624"/>
                <a:gd name="T5" fmla="*/ 116 h 723"/>
                <a:gd name="T6" fmla="*/ 624 w 624"/>
                <a:gd name="T7" fmla="*/ 0 h 723"/>
                <a:gd name="T8" fmla="*/ 252 w 624"/>
                <a:gd name="T9" fmla="*/ 0 h 723"/>
                <a:gd name="T10" fmla="*/ 92 w 624"/>
                <a:gd name="T11" fmla="*/ 191 h 723"/>
                <a:gd name="T12" fmla="*/ 17 w 624"/>
                <a:gd name="T13" fmla="*/ 549 h 723"/>
                <a:gd name="T14" fmla="*/ 166 w 624"/>
                <a:gd name="T15" fmla="*/ 723 h 723"/>
                <a:gd name="T16" fmla="*/ 505 w 624"/>
                <a:gd name="T17" fmla="*/ 723 h 723"/>
                <a:gd name="T18" fmla="*/ 531 w 624"/>
                <a:gd name="T19" fmla="*/ 606 h 723"/>
                <a:gd name="T20" fmla="*/ 219 w 624"/>
                <a:gd name="T21" fmla="*/ 606 h 723"/>
                <a:gd name="T22" fmla="*/ 166 w 624"/>
                <a:gd name="T23" fmla="*/ 522 h 723"/>
                <a:gd name="T24" fmla="*/ 197 w 624"/>
                <a:gd name="T25" fmla="*/ 351 h 723"/>
                <a:gd name="T26" fmla="*/ 197 w 624"/>
                <a:gd name="T27" fmla="*/ 351 h 723"/>
                <a:gd name="T28" fmla="*/ 228 w 624"/>
                <a:gd name="T29" fmla="*/ 18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4" h="723">
                  <a:moveTo>
                    <a:pt x="228" y="180"/>
                  </a:moveTo>
                  <a:cubicBezTo>
                    <a:pt x="233" y="157"/>
                    <a:pt x="238" y="116"/>
                    <a:pt x="291" y="116"/>
                  </a:cubicBezTo>
                  <a:cubicBezTo>
                    <a:pt x="319" y="116"/>
                    <a:pt x="596" y="116"/>
                    <a:pt x="596" y="116"/>
                  </a:cubicBezTo>
                  <a:lnTo>
                    <a:pt x="624" y="0"/>
                  </a:lnTo>
                  <a:cubicBezTo>
                    <a:pt x="624" y="0"/>
                    <a:pt x="353" y="0"/>
                    <a:pt x="252" y="0"/>
                  </a:cubicBezTo>
                  <a:cubicBezTo>
                    <a:pt x="110" y="0"/>
                    <a:pt x="101" y="144"/>
                    <a:pt x="92" y="191"/>
                  </a:cubicBezTo>
                  <a:cubicBezTo>
                    <a:pt x="83" y="239"/>
                    <a:pt x="20" y="536"/>
                    <a:pt x="17" y="549"/>
                  </a:cubicBezTo>
                  <a:cubicBezTo>
                    <a:pt x="0" y="634"/>
                    <a:pt x="43" y="723"/>
                    <a:pt x="166" y="723"/>
                  </a:cubicBezTo>
                  <a:lnTo>
                    <a:pt x="505" y="723"/>
                  </a:lnTo>
                  <a:lnTo>
                    <a:pt x="531" y="606"/>
                  </a:lnTo>
                  <a:lnTo>
                    <a:pt x="219" y="606"/>
                  </a:lnTo>
                  <a:cubicBezTo>
                    <a:pt x="159" y="606"/>
                    <a:pt x="157" y="569"/>
                    <a:pt x="166" y="522"/>
                  </a:cubicBezTo>
                  <a:lnTo>
                    <a:pt x="197" y="351"/>
                  </a:lnTo>
                  <a:lnTo>
                    <a:pt x="197" y="351"/>
                  </a:lnTo>
                  <a:cubicBezTo>
                    <a:pt x="197" y="351"/>
                    <a:pt x="214" y="247"/>
                    <a:pt x="228" y="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4A0AB2D7-1CB1-174D-9719-81FB6D65D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624" y="3656629"/>
              <a:ext cx="493713" cy="560388"/>
            </a:xfrm>
            <a:custGeom>
              <a:avLst/>
              <a:gdLst>
                <a:gd name="T0" fmla="*/ 256 w 648"/>
                <a:gd name="T1" fmla="*/ 196 h 736"/>
                <a:gd name="T2" fmla="*/ 329 w 648"/>
                <a:gd name="T3" fmla="*/ 130 h 736"/>
                <a:gd name="T4" fmla="*/ 620 w 648"/>
                <a:gd name="T5" fmla="*/ 130 h 736"/>
                <a:gd name="T6" fmla="*/ 648 w 648"/>
                <a:gd name="T7" fmla="*/ 14 h 736"/>
                <a:gd name="T8" fmla="*/ 295 w 648"/>
                <a:gd name="T9" fmla="*/ 14 h 736"/>
                <a:gd name="T10" fmla="*/ 121 w 648"/>
                <a:gd name="T11" fmla="*/ 185 h 736"/>
                <a:gd name="T12" fmla="*/ 101 w 648"/>
                <a:gd name="T13" fmla="*/ 330 h 736"/>
                <a:gd name="T14" fmla="*/ 202 w 648"/>
                <a:gd name="T15" fmla="*/ 415 h 736"/>
                <a:gd name="T16" fmla="*/ 411 w 648"/>
                <a:gd name="T17" fmla="*/ 415 h 736"/>
                <a:gd name="T18" fmla="*/ 451 w 648"/>
                <a:gd name="T19" fmla="*/ 438 h 736"/>
                <a:gd name="T20" fmla="*/ 422 w 648"/>
                <a:gd name="T21" fmla="*/ 587 h 736"/>
                <a:gd name="T22" fmla="*/ 329 w 648"/>
                <a:gd name="T23" fmla="*/ 620 h 736"/>
                <a:gd name="T24" fmla="*/ 26 w 648"/>
                <a:gd name="T25" fmla="*/ 620 h 736"/>
                <a:gd name="T26" fmla="*/ 0 w 648"/>
                <a:gd name="T27" fmla="*/ 736 h 736"/>
                <a:gd name="T28" fmla="*/ 379 w 648"/>
                <a:gd name="T29" fmla="*/ 736 h 736"/>
                <a:gd name="T30" fmla="*/ 553 w 648"/>
                <a:gd name="T31" fmla="*/ 627 h 736"/>
                <a:gd name="T32" fmla="*/ 596 w 648"/>
                <a:gd name="T33" fmla="*/ 424 h 736"/>
                <a:gd name="T34" fmla="*/ 476 w 648"/>
                <a:gd name="T35" fmla="*/ 289 h 736"/>
                <a:gd name="T36" fmla="*/ 291 w 648"/>
                <a:gd name="T37" fmla="*/ 289 h 736"/>
                <a:gd name="T38" fmla="*/ 245 w 648"/>
                <a:gd name="T39" fmla="*/ 260 h 736"/>
                <a:gd name="T40" fmla="*/ 256 w 648"/>
                <a:gd name="T41" fmla="*/ 19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8" h="736">
                  <a:moveTo>
                    <a:pt x="256" y="196"/>
                  </a:moveTo>
                  <a:cubicBezTo>
                    <a:pt x="266" y="146"/>
                    <a:pt x="260" y="130"/>
                    <a:pt x="329" y="130"/>
                  </a:cubicBezTo>
                  <a:cubicBezTo>
                    <a:pt x="421" y="130"/>
                    <a:pt x="620" y="130"/>
                    <a:pt x="620" y="130"/>
                  </a:cubicBezTo>
                  <a:lnTo>
                    <a:pt x="648" y="14"/>
                  </a:lnTo>
                  <a:cubicBezTo>
                    <a:pt x="648" y="14"/>
                    <a:pt x="430" y="14"/>
                    <a:pt x="295" y="14"/>
                  </a:cubicBezTo>
                  <a:cubicBezTo>
                    <a:pt x="249" y="14"/>
                    <a:pt x="149" y="0"/>
                    <a:pt x="121" y="185"/>
                  </a:cubicBezTo>
                  <a:cubicBezTo>
                    <a:pt x="109" y="265"/>
                    <a:pt x="103" y="304"/>
                    <a:pt x="101" y="330"/>
                  </a:cubicBezTo>
                  <a:cubicBezTo>
                    <a:pt x="97" y="395"/>
                    <a:pt x="154" y="415"/>
                    <a:pt x="202" y="415"/>
                  </a:cubicBezTo>
                  <a:cubicBezTo>
                    <a:pt x="267" y="415"/>
                    <a:pt x="411" y="415"/>
                    <a:pt x="411" y="415"/>
                  </a:cubicBezTo>
                  <a:cubicBezTo>
                    <a:pt x="443" y="415"/>
                    <a:pt x="456" y="415"/>
                    <a:pt x="451" y="438"/>
                  </a:cubicBezTo>
                  <a:cubicBezTo>
                    <a:pt x="444" y="481"/>
                    <a:pt x="427" y="562"/>
                    <a:pt x="422" y="587"/>
                  </a:cubicBezTo>
                  <a:cubicBezTo>
                    <a:pt x="414" y="626"/>
                    <a:pt x="369" y="620"/>
                    <a:pt x="329" y="620"/>
                  </a:cubicBezTo>
                  <a:lnTo>
                    <a:pt x="26" y="620"/>
                  </a:lnTo>
                  <a:lnTo>
                    <a:pt x="0" y="736"/>
                  </a:lnTo>
                  <a:lnTo>
                    <a:pt x="379" y="736"/>
                  </a:lnTo>
                  <a:cubicBezTo>
                    <a:pt x="460" y="736"/>
                    <a:pt x="533" y="707"/>
                    <a:pt x="553" y="627"/>
                  </a:cubicBezTo>
                  <a:cubicBezTo>
                    <a:pt x="574" y="545"/>
                    <a:pt x="584" y="490"/>
                    <a:pt x="596" y="424"/>
                  </a:cubicBezTo>
                  <a:cubicBezTo>
                    <a:pt x="610" y="346"/>
                    <a:pt x="563" y="289"/>
                    <a:pt x="476" y="289"/>
                  </a:cubicBezTo>
                  <a:lnTo>
                    <a:pt x="291" y="289"/>
                  </a:lnTo>
                  <a:cubicBezTo>
                    <a:pt x="272" y="289"/>
                    <a:pt x="239" y="294"/>
                    <a:pt x="245" y="260"/>
                  </a:cubicBezTo>
                  <a:cubicBezTo>
                    <a:pt x="248" y="245"/>
                    <a:pt x="250" y="228"/>
                    <a:pt x="256" y="19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0F560121-4C19-3843-BCC4-1AF2D78881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3674" y="4150341"/>
              <a:ext cx="38100" cy="49213"/>
            </a:xfrm>
            <a:custGeom>
              <a:avLst/>
              <a:gdLst>
                <a:gd name="T0" fmla="*/ 10 w 50"/>
                <a:gd name="T1" fmla="*/ 9 h 65"/>
                <a:gd name="T2" fmla="*/ 24 w 50"/>
                <a:gd name="T3" fmla="*/ 9 h 65"/>
                <a:gd name="T4" fmla="*/ 38 w 50"/>
                <a:gd name="T5" fmla="*/ 18 h 65"/>
                <a:gd name="T6" fmla="*/ 22 w 50"/>
                <a:gd name="T7" fmla="*/ 29 h 65"/>
                <a:gd name="T8" fmla="*/ 10 w 50"/>
                <a:gd name="T9" fmla="*/ 29 h 65"/>
                <a:gd name="T10" fmla="*/ 10 w 50"/>
                <a:gd name="T11" fmla="*/ 9 h 65"/>
                <a:gd name="T12" fmla="*/ 0 w 50"/>
                <a:gd name="T13" fmla="*/ 65 h 65"/>
                <a:gd name="T14" fmla="*/ 10 w 50"/>
                <a:gd name="T15" fmla="*/ 65 h 65"/>
                <a:gd name="T16" fmla="*/ 10 w 50"/>
                <a:gd name="T17" fmla="*/ 37 h 65"/>
                <a:gd name="T18" fmla="*/ 21 w 50"/>
                <a:gd name="T19" fmla="*/ 37 h 65"/>
                <a:gd name="T20" fmla="*/ 39 w 50"/>
                <a:gd name="T21" fmla="*/ 65 h 65"/>
                <a:gd name="T22" fmla="*/ 50 w 50"/>
                <a:gd name="T23" fmla="*/ 65 h 65"/>
                <a:gd name="T24" fmla="*/ 31 w 50"/>
                <a:gd name="T25" fmla="*/ 37 h 65"/>
                <a:gd name="T26" fmla="*/ 48 w 50"/>
                <a:gd name="T27" fmla="*/ 19 h 65"/>
                <a:gd name="T28" fmla="*/ 25 w 50"/>
                <a:gd name="T29" fmla="*/ 0 h 65"/>
                <a:gd name="T30" fmla="*/ 0 w 50"/>
                <a:gd name="T31" fmla="*/ 0 h 65"/>
                <a:gd name="T32" fmla="*/ 0 w 50"/>
                <a:gd name="T3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65">
                  <a:moveTo>
                    <a:pt x="10" y="9"/>
                  </a:moveTo>
                  <a:lnTo>
                    <a:pt x="24" y="9"/>
                  </a:lnTo>
                  <a:cubicBezTo>
                    <a:pt x="30" y="9"/>
                    <a:pt x="38" y="10"/>
                    <a:pt x="38" y="18"/>
                  </a:cubicBezTo>
                  <a:cubicBezTo>
                    <a:pt x="38" y="28"/>
                    <a:pt x="30" y="29"/>
                    <a:pt x="22" y="29"/>
                  </a:cubicBezTo>
                  <a:lnTo>
                    <a:pt x="10" y="29"/>
                  </a:lnTo>
                  <a:lnTo>
                    <a:pt x="10" y="9"/>
                  </a:lnTo>
                  <a:close/>
                  <a:moveTo>
                    <a:pt x="0" y="65"/>
                  </a:moveTo>
                  <a:lnTo>
                    <a:pt x="10" y="65"/>
                  </a:lnTo>
                  <a:lnTo>
                    <a:pt x="10" y="37"/>
                  </a:lnTo>
                  <a:lnTo>
                    <a:pt x="21" y="37"/>
                  </a:lnTo>
                  <a:lnTo>
                    <a:pt x="39" y="65"/>
                  </a:lnTo>
                  <a:lnTo>
                    <a:pt x="50" y="65"/>
                  </a:lnTo>
                  <a:lnTo>
                    <a:pt x="31" y="37"/>
                  </a:lnTo>
                  <a:cubicBezTo>
                    <a:pt x="41" y="35"/>
                    <a:pt x="48" y="30"/>
                    <a:pt x="48" y="19"/>
                  </a:cubicBezTo>
                  <a:cubicBezTo>
                    <a:pt x="48" y="6"/>
                    <a:pt x="40" y="0"/>
                    <a:pt x="25" y="0"/>
                  </a:cubicBezTo>
                  <a:lnTo>
                    <a:pt x="0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AF570DFF-49D1-6440-831D-B5C49551AC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6687" y="4131291"/>
              <a:ext cx="87313" cy="85725"/>
            </a:xfrm>
            <a:custGeom>
              <a:avLst/>
              <a:gdLst>
                <a:gd name="T0" fmla="*/ 103 w 114"/>
                <a:gd name="T1" fmla="*/ 57 h 113"/>
                <a:gd name="T2" fmla="*/ 57 w 114"/>
                <a:gd name="T3" fmla="*/ 104 h 113"/>
                <a:gd name="T4" fmla="*/ 11 w 114"/>
                <a:gd name="T5" fmla="*/ 57 h 113"/>
                <a:gd name="T6" fmla="*/ 57 w 114"/>
                <a:gd name="T7" fmla="*/ 10 h 113"/>
                <a:gd name="T8" fmla="*/ 103 w 114"/>
                <a:gd name="T9" fmla="*/ 57 h 113"/>
                <a:gd name="T10" fmla="*/ 0 w 114"/>
                <a:gd name="T11" fmla="*/ 57 h 113"/>
                <a:gd name="T12" fmla="*/ 57 w 114"/>
                <a:gd name="T13" fmla="*/ 113 h 113"/>
                <a:gd name="T14" fmla="*/ 114 w 114"/>
                <a:gd name="T15" fmla="*/ 57 h 113"/>
                <a:gd name="T16" fmla="*/ 57 w 114"/>
                <a:gd name="T17" fmla="*/ 0 h 113"/>
                <a:gd name="T18" fmla="*/ 0 w 114"/>
                <a:gd name="T19" fmla="*/ 5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3">
                  <a:moveTo>
                    <a:pt x="103" y="57"/>
                  </a:moveTo>
                  <a:cubicBezTo>
                    <a:pt x="103" y="84"/>
                    <a:pt x="83" y="104"/>
                    <a:pt x="57" y="104"/>
                  </a:cubicBezTo>
                  <a:cubicBezTo>
                    <a:pt x="31" y="104"/>
                    <a:pt x="11" y="84"/>
                    <a:pt x="11" y="57"/>
                  </a:cubicBezTo>
                  <a:cubicBezTo>
                    <a:pt x="11" y="30"/>
                    <a:pt x="31" y="10"/>
                    <a:pt x="57" y="10"/>
                  </a:cubicBezTo>
                  <a:cubicBezTo>
                    <a:pt x="83" y="10"/>
                    <a:pt x="103" y="30"/>
                    <a:pt x="103" y="57"/>
                  </a:cubicBezTo>
                  <a:close/>
                  <a:moveTo>
                    <a:pt x="0" y="57"/>
                  </a:moveTo>
                  <a:cubicBezTo>
                    <a:pt x="0" y="89"/>
                    <a:pt x="26" y="113"/>
                    <a:pt x="57" y="113"/>
                  </a:cubicBezTo>
                  <a:cubicBezTo>
                    <a:pt x="88" y="113"/>
                    <a:pt x="114" y="89"/>
                    <a:pt x="114" y="57"/>
                  </a:cubicBezTo>
                  <a:cubicBezTo>
                    <a:pt x="114" y="24"/>
                    <a:pt x="88" y="0"/>
                    <a:pt x="57" y="0"/>
                  </a:cubicBezTo>
                  <a:cubicBezTo>
                    <a:pt x="26" y="0"/>
                    <a:pt x="0" y="24"/>
                    <a:pt x="0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2AD2254-8579-7044-AA18-7FB53FE7E9FC}"/>
              </a:ext>
            </a:extLst>
          </p:cNvPr>
          <p:cNvGrpSpPr/>
          <p:nvPr userDrawn="1"/>
        </p:nvGrpSpPr>
        <p:grpSpPr>
          <a:xfrm flipH="1">
            <a:off x="5534845" y="3056717"/>
            <a:ext cx="3609152" cy="1804587"/>
            <a:chOff x="1514745" y="4504958"/>
            <a:chExt cx="691594" cy="345799"/>
          </a:xfrm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23CB592-0D1B-634C-88DB-8B3BB5A47905}"/>
                </a:ext>
              </a:extLst>
            </p:cNvPr>
            <p:cNvSpPr/>
            <p:nvPr userDrawn="1"/>
          </p:nvSpPr>
          <p:spPr>
            <a:xfrm>
              <a:off x="1687643" y="4504958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F7B8A6AE-5DD0-1640-AD34-C58064007721}"/>
                </a:ext>
              </a:extLst>
            </p:cNvPr>
            <p:cNvSpPr/>
            <p:nvPr userDrawn="1"/>
          </p:nvSpPr>
          <p:spPr>
            <a:xfrm rot="5400000">
              <a:off x="1860542" y="4504958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4428CA92-E736-3742-9766-CDCB9D684F35}"/>
                </a:ext>
              </a:extLst>
            </p:cNvPr>
            <p:cNvSpPr/>
            <p:nvPr userDrawn="1"/>
          </p:nvSpPr>
          <p:spPr>
            <a:xfrm rot="10800000">
              <a:off x="1687644" y="4677857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bg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49787323-97D9-694E-8535-B8F36563C0AD}"/>
                </a:ext>
              </a:extLst>
            </p:cNvPr>
            <p:cNvSpPr/>
            <p:nvPr userDrawn="1"/>
          </p:nvSpPr>
          <p:spPr>
            <a:xfrm rot="16200000">
              <a:off x="1514745" y="4677857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C6C69D3-5FB1-2742-AE98-DCE9FE54F373}"/>
                </a:ext>
              </a:extLst>
            </p:cNvPr>
            <p:cNvSpPr/>
            <p:nvPr userDrawn="1"/>
          </p:nvSpPr>
          <p:spPr>
            <a:xfrm rot="5400000">
              <a:off x="1514745" y="4504959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01C5A6E-AC57-F348-92BD-DC4330B1B083}"/>
                </a:ext>
              </a:extLst>
            </p:cNvPr>
            <p:cNvSpPr/>
            <p:nvPr userDrawn="1"/>
          </p:nvSpPr>
          <p:spPr>
            <a:xfrm rot="5400000">
              <a:off x="2033440" y="4677858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ADF8C624-D350-9C43-AFC2-0248CEBA42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547" y="823279"/>
            <a:ext cx="5178294" cy="1748471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>
              <a:lnSpc>
                <a:spcPts val="4340"/>
              </a:lnSpc>
              <a:defRPr sz="4200" b="0" i="0" cap="none" spc="90" baseline="0">
                <a:solidFill>
                  <a:schemeClr val="bg1"/>
                </a:solidFill>
                <a:effectLst/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</a:lstStyle>
          <a:p>
            <a:r>
              <a:rPr lang="en-US" dirty="0"/>
              <a:t>Cover Option #3 </a:t>
            </a:r>
            <a:br>
              <a:rPr lang="en-US" dirty="0"/>
            </a:br>
            <a:r>
              <a:rPr lang="en-US" dirty="0"/>
              <a:t>Gill Sans MT Regular</a:t>
            </a:r>
            <a:br>
              <a:rPr lang="en-US" dirty="0"/>
            </a:br>
            <a:r>
              <a:rPr lang="en-US" dirty="0"/>
              <a:t>42 Pt White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F2C19B2-377F-2F4F-B09C-515E1F52CD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6547" y="2587204"/>
            <a:ext cx="4215453" cy="41248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12700" marR="0" indent="-12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1200" b="0" i="0" baseline="0">
                <a:solidFill>
                  <a:schemeClr val="bg1"/>
                </a:solidFill>
                <a:latin typeface="Gill Sans MT" panose="020B0502020104020203" pitchFamily="34" charset="77"/>
              </a:defRPr>
            </a:lvl1pPr>
            <a:lvl2pPr marL="342900" indent="0">
              <a:buNone/>
              <a:defRPr sz="1100"/>
            </a:lvl2pPr>
            <a:lvl3pPr marL="742950" indent="0">
              <a:buNone/>
              <a:defRPr sz="1100"/>
            </a:lvl3pPr>
            <a:lvl4pPr marL="10287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Date and/or Name of Speaker </a:t>
            </a:r>
            <a:br>
              <a:rPr lang="en-US" dirty="0"/>
            </a:br>
            <a:r>
              <a:rPr lang="en-US" dirty="0"/>
              <a:t>Gill Sans MT Regular 12 Pt White</a:t>
            </a:r>
          </a:p>
        </p:txBody>
      </p:sp>
    </p:spTree>
    <p:extLst>
      <p:ext uri="{BB962C8B-B14F-4D97-AF65-F5344CB8AC3E}">
        <p14:creationId xmlns:p14="http://schemas.microsoft.com/office/powerpoint/2010/main" val="317152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5A036F-3F5B-3A45-A59A-EA3691CAB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895350"/>
            <a:ext cx="4083894" cy="3619500"/>
          </a:xfrm>
        </p:spPr>
        <p:txBody>
          <a:bodyPr>
            <a:noAutofit/>
          </a:bodyPr>
          <a:lstStyle>
            <a:lvl1pPr marL="169863" indent="-169863">
              <a:spcBef>
                <a:spcPts val="600"/>
              </a:spcBef>
              <a:spcAft>
                <a:spcPts val="0"/>
              </a:spcAft>
              <a:buSzPct val="80000"/>
              <a:buFontTx/>
              <a:buBlip>
                <a:blip r:embed="rId2"/>
              </a:buBlip>
              <a:defRPr sz="16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1pPr>
            <a:lvl2pPr marL="344488" indent="-17462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2pPr>
            <a:lvl3pPr marL="514350" indent="-169863">
              <a:spcBef>
                <a:spcPts val="600"/>
              </a:spcBef>
              <a:spcAft>
                <a:spcPts val="0"/>
              </a:spcAft>
              <a:defRPr sz="12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3pPr>
            <a:lvl4pPr marL="687388" marR="0" indent="-17303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Arial" pitchFamily="34" charset="0"/>
              <a:buChar char="–"/>
              <a:tabLst/>
              <a:defRPr sz="11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4pPr>
            <a:lvl5pPr marL="862013" indent="-174625">
              <a:spcBef>
                <a:spcPts val="60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Font typeface="Arial" panose="020B0604020202020204" pitchFamily="34" charset="0"/>
              <a:buChar char="»"/>
              <a:tabLst/>
              <a:defRPr sz="10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535C50E-4B3A-0240-8785-8BDE97A5CC4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717207" y="895350"/>
            <a:ext cx="4118589" cy="3619500"/>
          </a:xfrm>
        </p:spPr>
        <p:txBody>
          <a:bodyPr>
            <a:noAutofit/>
          </a:bodyPr>
          <a:lstStyle>
            <a:lvl1pPr marL="169863" indent="-169863">
              <a:spcBef>
                <a:spcPts val="600"/>
              </a:spcBef>
              <a:spcAft>
                <a:spcPts val="0"/>
              </a:spcAft>
              <a:buSzPct val="80000"/>
              <a:buFontTx/>
              <a:buBlip>
                <a:blip r:embed="rId2"/>
              </a:buBlip>
              <a:defRPr sz="16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1pPr>
            <a:lvl2pPr marL="344488" indent="-17462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2pPr>
            <a:lvl3pPr marL="514350" indent="-169863">
              <a:spcBef>
                <a:spcPts val="600"/>
              </a:spcBef>
              <a:spcAft>
                <a:spcPts val="0"/>
              </a:spcAft>
              <a:defRPr sz="12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3pPr>
            <a:lvl4pPr marL="687388" marR="0" indent="-17303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Arial" pitchFamily="34" charset="0"/>
              <a:buChar char="–"/>
              <a:tabLst/>
              <a:defRPr sz="11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4pPr>
            <a:lvl5pPr marL="862013" indent="-174625">
              <a:spcBef>
                <a:spcPts val="60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Font typeface="Arial" panose="020B0604020202020204" pitchFamily="34" charset="0"/>
              <a:buChar char="»"/>
              <a:tabLst/>
              <a:defRPr sz="10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675EF-8D3B-9C40-B40C-4F767C94A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09551"/>
            <a:ext cx="84963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450706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49167-983B-B749-8D72-5F16B835D2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" b="7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6D93D88-F079-D140-A949-D2F614C8B127}"/>
              </a:ext>
            </a:extLst>
          </p:cNvPr>
          <p:cNvGrpSpPr/>
          <p:nvPr userDrawn="1"/>
        </p:nvGrpSpPr>
        <p:grpSpPr>
          <a:xfrm>
            <a:off x="356547" y="4511539"/>
            <a:ext cx="697421" cy="226502"/>
            <a:chOff x="3793624" y="2323129"/>
            <a:chExt cx="1730376" cy="561975"/>
          </a:xfrm>
          <a:solidFill>
            <a:schemeClr val="accent2"/>
          </a:solidFill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802ED57-3A71-CB49-A039-914DA688A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8599" y="2334241"/>
              <a:ext cx="488950" cy="549275"/>
            </a:xfrm>
            <a:custGeom>
              <a:avLst/>
              <a:gdLst>
                <a:gd name="T0" fmla="*/ 501 w 642"/>
                <a:gd name="T1" fmla="*/ 721 h 721"/>
                <a:gd name="T2" fmla="*/ 642 w 642"/>
                <a:gd name="T3" fmla="*/ 721 h 721"/>
                <a:gd name="T4" fmla="*/ 555 w 642"/>
                <a:gd name="T5" fmla="*/ 0 h 721"/>
                <a:gd name="T6" fmla="*/ 397 w 642"/>
                <a:gd name="T7" fmla="*/ 0 h 721"/>
                <a:gd name="T8" fmla="*/ 0 w 642"/>
                <a:gd name="T9" fmla="*/ 721 h 721"/>
                <a:gd name="T10" fmla="*/ 151 w 642"/>
                <a:gd name="T11" fmla="*/ 721 h 721"/>
                <a:gd name="T12" fmla="*/ 230 w 642"/>
                <a:gd name="T13" fmla="*/ 579 h 721"/>
                <a:gd name="T14" fmla="*/ 448 w 642"/>
                <a:gd name="T15" fmla="*/ 579 h 721"/>
                <a:gd name="T16" fmla="*/ 472 w 642"/>
                <a:gd name="T17" fmla="*/ 471 h 721"/>
                <a:gd name="T18" fmla="*/ 286 w 642"/>
                <a:gd name="T19" fmla="*/ 471 h 721"/>
                <a:gd name="T20" fmla="*/ 286 w 642"/>
                <a:gd name="T21" fmla="*/ 471 h 721"/>
                <a:gd name="T22" fmla="*/ 445 w 642"/>
                <a:gd name="T23" fmla="*/ 197 h 721"/>
                <a:gd name="T24" fmla="*/ 501 w 642"/>
                <a:gd name="T25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2" h="721">
                  <a:moveTo>
                    <a:pt x="501" y="721"/>
                  </a:moveTo>
                  <a:lnTo>
                    <a:pt x="642" y="721"/>
                  </a:lnTo>
                  <a:lnTo>
                    <a:pt x="555" y="0"/>
                  </a:lnTo>
                  <a:lnTo>
                    <a:pt x="397" y="0"/>
                  </a:lnTo>
                  <a:lnTo>
                    <a:pt x="0" y="721"/>
                  </a:lnTo>
                  <a:lnTo>
                    <a:pt x="151" y="721"/>
                  </a:lnTo>
                  <a:cubicBezTo>
                    <a:pt x="151" y="721"/>
                    <a:pt x="227" y="585"/>
                    <a:pt x="230" y="579"/>
                  </a:cubicBezTo>
                  <a:lnTo>
                    <a:pt x="448" y="579"/>
                  </a:lnTo>
                  <a:lnTo>
                    <a:pt x="472" y="471"/>
                  </a:lnTo>
                  <a:lnTo>
                    <a:pt x="286" y="471"/>
                  </a:lnTo>
                  <a:cubicBezTo>
                    <a:pt x="286" y="471"/>
                    <a:pt x="286" y="471"/>
                    <a:pt x="286" y="471"/>
                  </a:cubicBezTo>
                  <a:cubicBezTo>
                    <a:pt x="298" y="449"/>
                    <a:pt x="441" y="203"/>
                    <a:pt x="445" y="197"/>
                  </a:cubicBezTo>
                  <a:cubicBezTo>
                    <a:pt x="445" y="202"/>
                    <a:pt x="501" y="721"/>
                    <a:pt x="501" y="7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A818D95-A01E-F142-9885-EFD83CC27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762" y="2334241"/>
              <a:ext cx="234950" cy="549275"/>
            </a:xfrm>
            <a:custGeom>
              <a:avLst/>
              <a:gdLst>
                <a:gd name="T0" fmla="*/ 148 w 148"/>
                <a:gd name="T1" fmla="*/ 0 h 346"/>
                <a:gd name="T2" fmla="*/ 73 w 148"/>
                <a:gd name="T3" fmla="*/ 0 h 346"/>
                <a:gd name="T4" fmla="*/ 0 w 148"/>
                <a:gd name="T5" fmla="*/ 346 h 346"/>
                <a:gd name="T6" fmla="*/ 76 w 148"/>
                <a:gd name="T7" fmla="*/ 346 h 346"/>
                <a:gd name="T8" fmla="*/ 148 w 148"/>
                <a:gd name="T9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346">
                  <a:moveTo>
                    <a:pt x="148" y="0"/>
                  </a:moveTo>
                  <a:lnTo>
                    <a:pt x="73" y="0"/>
                  </a:lnTo>
                  <a:lnTo>
                    <a:pt x="0" y="346"/>
                  </a:lnTo>
                  <a:lnTo>
                    <a:pt x="76" y="346"/>
                  </a:ln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C5EBE70-323D-2A48-B80F-0C9518FB1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474" y="2334241"/>
              <a:ext cx="476250" cy="550863"/>
            </a:xfrm>
            <a:custGeom>
              <a:avLst/>
              <a:gdLst>
                <a:gd name="T0" fmla="*/ 228 w 624"/>
                <a:gd name="T1" fmla="*/ 180 h 723"/>
                <a:gd name="T2" fmla="*/ 291 w 624"/>
                <a:gd name="T3" fmla="*/ 116 h 723"/>
                <a:gd name="T4" fmla="*/ 596 w 624"/>
                <a:gd name="T5" fmla="*/ 116 h 723"/>
                <a:gd name="T6" fmla="*/ 624 w 624"/>
                <a:gd name="T7" fmla="*/ 0 h 723"/>
                <a:gd name="T8" fmla="*/ 252 w 624"/>
                <a:gd name="T9" fmla="*/ 0 h 723"/>
                <a:gd name="T10" fmla="*/ 92 w 624"/>
                <a:gd name="T11" fmla="*/ 191 h 723"/>
                <a:gd name="T12" fmla="*/ 17 w 624"/>
                <a:gd name="T13" fmla="*/ 549 h 723"/>
                <a:gd name="T14" fmla="*/ 166 w 624"/>
                <a:gd name="T15" fmla="*/ 723 h 723"/>
                <a:gd name="T16" fmla="*/ 505 w 624"/>
                <a:gd name="T17" fmla="*/ 723 h 723"/>
                <a:gd name="T18" fmla="*/ 531 w 624"/>
                <a:gd name="T19" fmla="*/ 606 h 723"/>
                <a:gd name="T20" fmla="*/ 219 w 624"/>
                <a:gd name="T21" fmla="*/ 606 h 723"/>
                <a:gd name="T22" fmla="*/ 166 w 624"/>
                <a:gd name="T23" fmla="*/ 522 h 723"/>
                <a:gd name="T24" fmla="*/ 197 w 624"/>
                <a:gd name="T25" fmla="*/ 351 h 723"/>
                <a:gd name="T26" fmla="*/ 197 w 624"/>
                <a:gd name="T27" fmla="*/ 351 h 723"/>
                <a:gd name="T28" fmla="*/ 228 w 624"/>
                <a:gd name="T29" fmla="*/ 18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4" h="723">
                  <a:moveTo>
                    <a:pt x="228" y="180"/>
                  </a:moveTo>
                  <a:cubicBezTo>
                    <a:pt x="233" y="157"/>
                    <a:pt x="238" y="116"/>
                    <a:pt x="291" y="116"/>
                  </a:cubicBezTo>
                  <a:cubicBezTo>
                    <a:pt x="319" y="116"/>
                    <a:pt x="596" y="116"/>
                    <a:pt x="596" y="116"/>
                  </a:cubicBezTo>
                  <a:lnTo>
                    <a:pt x="624" y="0"/>
                  </a:lnTo>
                  <a:cubicBezTo>
                    <a:pt x="624" y="0"/>
                    <a:pt x="353" y="0"/>
                    <a:pt x="252" y="0"/>
                  </a:cubicBezTo>
                  <a:cubicBezTo>
                    <a:pt x="110" y="0"/>
                    <a:pt x="101" y="144"/>
                    <a:pt x="92" y="191"/>
                  </a:cubicBezTo>
                  <a:cubicBezTo>
                    <a:pt x="83" y="239"/>
                    <a:pt x="20" y="536"/>
                    <a:pt x="17" y="549"/>
                  </a:cubicBezTo>
                  <a:cubicBezTo>
                    <a:pt x="0" y="634"/>
                    <a:pt x="43" y="723"/>
                    <a:pt x="166" y="723"/>
                  </a:cubicBezTo>
                  <a:lnTo>
                    <a:pt x="505" y="723"/>
                  </a:lnTo>
                  <a:lnTo>
                    <a:pt x="531" y="606"/>
                  </a:lnTo>
                  <a:lnTo>
                    <a:pt x="219" y="606"/>
                  </a:lnTo>
                  <a:cubicBezTo>
                    <a:pt x="159" y="606"/>
                    <a:pt x="157" y="569"/>
                    <a:pt x="166" y="522"/>
                  </a:cubicBezTo>
                  <a:lnTo>
                    <a:pt x="197" y="351"/>
                  </a:lnTo>
                  <a:lnTo>
                    <a:pt x="197" y="351"/>
                  </a:lnTo>
                  <a:cubicBezTo>
                    <a:pt x="197" y="351"/>
                    <a:pt x="214" y="247"/>
                    <a:pt x="228" y="18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A626C0A5-D4DC-5A49-8AD9-516A7A16D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624" y="2323129"/>
              <a:ext cx="493713" cy="560388"/>
            </a:xfrm>
            <a:custGeom>
              <a:avLst/>
              <a:gdLst>
                <a:gd name="T0" fmla="*/ 256 w 648"/>
                <a:gd name="T1" fmla="*/ 196 h 736"/>
                <a:gd name="T2" fmla="*/ 329 w 648"/>
                <a:gd name="T3" fmla="*/ 130 h 736"/>
                <a:gd name="T4" fmla="*/ 620 w 648"/>
                <a:gd name="T5" fmla="*/ 130 h 736"/>
                <a:gd name="T6" fmla="*/ 648 w 648"/>
                <a:gd name="T7" fmla="*/ 14 h 736"/>
                <a:gd name="T8" fmla="*/ 295 w 648"/>
                <a:gd name="T9" fmla="*/ 14 h 736"/>
                <a:gd name="T10" fmla="*/ 121 w 648"/>
                <a:gd name="T11" fmla="*/ 185 h 736"/>
                <a:gd name="T12" fmla="*/ 101 w 648"/>
                <a:gd name="T13" fmla="*/ 330 h 736"/>
                <a:gd name="T14" fmla="*/ 202 w 648"/>
                <a:gd name="T15" fmla="*/ 415 h 736"/>
                <a:gd name="T16" fmla="*/ 411 w 648"/>
                <a:gd name="T17" fmla="*/ 415 h 736"/>
                <a:gd name="T18" fmla="*/ 451 w 648"/>
                <a:gd name="T19" fmla="*/ 438 h 736"/>
                <a:gd name="T20" fmla="*/ 422 w 648"/>
                <a:gd name="T21" fmla="*/ 587 h 736"/>
                <a:gd name="T22" fmla="*/ 329 w 648"/>
                <a:gd name="T23" fmla="*/ 620 h 736"/>
                <a:gd name="T24" fmla="*/ 26 w 648"/>
                <a:gd name="T25" fmla="*/ 620 h 736"/>
                <a:gd name="T26" fmla="*/ 0 w 648"/>
                <a:gd name="T27" fmla="*/ 736 h 736"/>
                <a:gd name="T28" fmla="*/ 379 w 648"/>
                <a:gd name="T29" fmla="*/ 736 h 736"/>
                <a:gd name="T30" fmla="*/ 553 w 648"/>
                <a:gd name="T31" fmla="*/ 627 h 736"/>
                <a:gd name="T32" fmla="*/ 596 w 648"/>
                <a:gd name="T33" fmla="*/ 424 h 736"/>
                <a:gd name="T34" fmla="*/ 476 w 648"/>
                <a:gd name="T35" fmla="*/ 289 h 736"/>
                <a:gd name="T36" fmla="*/ 291 w 648"/>
                <a:gd name="T37" fmla="*/ 289 h 736"/>
                <a:gd name="T38" fmla="*/ 245 w 648"/>
                <a:gd name="T39" fmla="*/ 260 h 736"/>
                <a:gd name="T40" fmla="*/ 256 w 648"/>
                <a:gd name="T41" fmla="*/ 19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8" h="736">
                  <a:moveTo>
                    <a:pt x="256" y="196"/>
                  </a:moveTo>
                  <a:cubicBezTo>
                    <a:pt x="266" y="146"/>
                    <a:pt x="260" y="130"/>
                    <a:pt x="329" y="130"/>
                  </a:cubicBezTo>
                  <a:cubicBezTo>
                    <a:pt x="421" y="130"/>
                    <a:pt x="620" y="130"/>
                    <a:pt x="620" y="130"/>
                  </a:cubicBezTo>
                  <a:lnTo>
                    <a:pt x="648" y="14"/>
                  </a:lnTo>
                  <a:cubicBezTo>
                    <a:pt x="648" y="14"/>
                    <a:pt x="430" y="14"/>
                    <a:pt x="295" y="14"/>
                  </a:cubicBezTo>
                  <a:cubicBezTo>
                    <a:pt x="249" y="14"/>
                    <a:pt x="149" y="0"/>
                    <a:pt x="121" y="185"/>
                  </a:cubicBezTo>
                  <a:cubicBezTo>
                    <a:pt x="109" y="265"/>
                    <a:pt x="103" y="304"/>
                    <a:pt x="101" y="330"/>
                  </a:cubicBezTo>
                  <a:cubicBezTo>
                    <a:pt x="97" y="395"/>
                    <a:pt x="154" y="415"/>
                    <a:pt x="202" y="415"/>
                  </a:cubicBezTo>
                  <a:cubicBezTo>
                    <a:pt x="267" y="415"/>
                    <a:pt x="411" y="415"/>
                    <a:pt x="411" y="415"/>
                  </a:cubicBezTo>
                  <a:cubicBezTo>
                    <a:pt x="443" y="415"/>
                    <a:pt x="456" y="415"/>
                    <a:pt x="451" y="438"/>
                  </a:cubicBezTo>
                  <a:cubicBezTo>
                    <a:pt x="444" y="481"/>
                    <a:pt x="427" y="562"/>
                    <a:pt x="422" y="587"/>
                  </a:cubicBezTo>
                  <a:cubicBezTo>
                    <a:pt x="414" y="626"/>
                    <a:pt x="369" y="620"/>
                    <a:pt x="329" y="620"/>
                  </a:cubicBezTo>
                  <a:lnTo>
                    <a:pt x="26" y="620"/>
                  </a:lnTo>
                  <a:lnTo>
                    <a:pt x="0" y="736"/>
                  </a:lnTo>
                  <a:lnTo>
                    <a:pt x="379" y="736"/>
                  </a:lnTo>
                  <a:cubicBezTo>
                    <a:pt x="460" y="736"/>
                    <a:pt x="533" y="707"/>
                    <a:pt x="553" y="627"/>
                  </a:cubicBezTo>
                  <a:cubicBezTo>
                    <a:pt x="574" y="545"/>
                    <a:pt x="584" y="490"/>
                    <a:pt x="596" y="424"/>
                  </a:cubicBezTo>
                  <a:cubicBezTo>
                    <a:pt x="610" y="346"/>
                    <a:pt x="563" y="289"/>
                    <a:pt x="476" y="289"/>
                  </a:cubicBezTo>
                  <a:lnTo>
                    <a:pt x="291" y="289"/>
                  </a:lnTo>
                  <a:cubicBezTo>
                    <a:pt x="272" y="289"/>
                    <a:pt x="239" y="294"/>
                    <a:pt x="245" y="260"/>
                  </a:cubicBezTo>
                  <a:cubicBezTo>
                    <a:pt x="248" y="245"/>
                    <a:pt x="250" y="228"/>
                    <a:pt x="256" y="19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5AA88954-F02B-F443-B75A-DAC9A964F4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3674" y="2816841"/>
              <a:ext cx="38100" cy="49213"/>
            </a:xfrm>
            <a:custGeom>
              <a:avLst/>
              <a:gdLst>
                <a:gd name="T0" fmla="*/ 10 w 50"/>
                <a:gd name="T1" fmla="*/ 9 h 65"/>
                <a:gd name="T2" fmla="*/ 24 w 50"/>
                <a:gd name="T3" fmla="*/ 9 h 65"/>
                <a:gd name="T4" fmla="*/ 38 w 50"/>
                <a:gd name="T5" fmla="*/ 18 h 65"/>
                <a:gd name="T6" fmla="*/ 22 w 50"/>
                <a:gd name="T7" fmla="*/ 29 h 65"/>
                <a:gd name="T8" fmla="*/ 10 w 50"/>
                <a:gd name="T9" fmla="*/ 29 h 65"/>
                <a:gd name="T10" fmla="*/ 10 w 50"/>
                <a:gd name="T11" fmla="*/ 9 h 65"/>
                <a:gd name="T12" fmla="*/ 0 w 50"/>
                <a:gd name="T13" fmla="*/ 65 h 65"/>
                <a:gd name="T14" fmla="*/ 10 w 50"/>
                <a:gd name="T15" fmla="*/ 65 h 65"/>
                <a:gd name="T16" fmla="*/ 10 w 50"/>
                <a:gd name="T17" fmla="*/ 37 h 65"/>
                <a:gd name="T18" fmla="*/ 21 w 50"/>
                <a:gd name="T19" fmla="*/ 37 h 65"/>
                <a:gd name="T20" fmla="*/ 39 w 50"/>
                <a:gd name="T21" fmla="*/ 65 h 65"/>
                <a:gd name="T22" fmla="*/ 50 w 50"/>
                <a:gd name="T23" fmla="*/ 65 h 65"/>
                <a:gd name="T24" fmla="*/ 31 w 50"/>
                <a:gd name="T25" fmla="*/ 37 h 65"/>
                <a:gd name="T26" fmla="*/ 48 w 50"/>
                <a:gd name="T27" fmla="*/ 19 h 65"/>
                <a:gd name="T28" fmla="*/ 25 w 50"/>
                <a:gd name="T29" fmla="*/ 0 h 65"/>
                <a:gd name="T30" fmla="*/ 0 w 50"/>
                <a:gd name="T31" fmla="*/ 0 h 65"/>
                <a:gd name="T32" fmla="*/ 0 w 50"/>
                <a:gd name="T3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65">
                  <a:moveTo>
                    <a:pt x="10" y="9"/>
                  </a:moveTo>
                  <a:lnTo>
                    <a:pt x="24" y="9"/>
                  </a:lnTo>
                  <a:cubicBezTo>
                    <a:pt x="30" y="9"/>
                    <a:pt x="38" y="10"/>
                    <a:pt x="38" y="18"/>
                  </a:cubicBezTo>
                  <a:cubicBezTo>
                    <a:pt x="38" y="28"/>
                    <a:pt x="30" y="29"/>
                    <a:pt x="22" y="29"/>
                  </a:cubicBezTo>
                  <a:lnTo>
                    <a:pt x="10" y="29"/>
                  </a:lnTo>
                  <a:lnTo>
                    <a:pt x="10" y="9"/>
                  </a:lnTo>
                  <a:close/>
                  <a:moveTo>
                    <a:pt x="0" y="65"/>
                  </a:moveTo>
                  <a:lnTo>
                    <a:pt x="10" y="65"/>
                  </a:lnTo>
                  <a:lnTo>
                    <a:pt x="10" y="37"/>
                  </a:lnTo>
                  <a:lnTo>
                    <a:pt x="21" y="37"/>
                  </a:lnTo>
                  <a:lnTo>
                    <a:pt x="39" y="65"/>
                  </a:lnTo>
                  <a:lnTo>
                    <a:pt x="50" y="65"/>
                  </a:lnTo>
                  <a:lnTo>
                    <a:pt x="31" y="37"/>
                  </a:lnTo>
                  <a:cubicBezTo>
                    <a:pt x="41" y="36"/>
                    <a:pt x="48" y="30"/>
                    <a:pt x="48" y="19"/>
                  </a:cubicBezTo>
                  <a:cubicBezTo>
                    <a:pt x="48" y="6"/>
                    <a:pt x="40" y="0"/>
                    <a:pt x="25" y="0"/>
                  </a:cubicBezTo>
                  <a:lnTo>
                    <a:pt x="0" y="0"/>
                  </a:lnTo>
                  <a:lnTo>
                    <a:pt x="0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36CC9D84-A4D1-2D47-8D15-E7F354BD9A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6687" y="2797791"/>
              <a:ext cx="87313" cy="87313"/>
            </a:xfrm>
            <a:custGeom>
              <a:avLst/>
              <a:gdLst>
                <a:gd name="T0" fmla="*/ 103 w 114"/>
                <a:gd name="T1" fmla="*/ 57 h 113"/>
                <a:gd name="T2" fmla="*/ 57 w 114"/>
                <a:gd name="T3" fmla="*/ 104 h 113"/>
                <a:gd name="T4" fmla="*/ 11 w 114"/>
                <a:gd name="T5" fmla="*/ 57 h 113"/>
                <a:gd name="T6" fmla="*/ 57 w 114"/>
                <a:gd name="T7" fmla="*/ 10 h 113"/>
                <a:gd name="T8" fmla="*/ 103 w 114"/>
                <a:gd name="T9" fmla="*/ 57 h 113"/>
                <a:gd name="T10" fmla="*/ 0 w 114"/>
                <a:gd name="T11" fmla="*/ 57 h 113"/>
                <a:gd name="T12" fmla="*/ 57 w 114"/>
                <a:gd name="T13" fmla="*/ 113 h 113"/>
                <a:gd name="T14" fmla="*/ 114 w 114"/>
                <a:gd name="T15" fmla="*/ 57 h 113"/>
                <a:gd name="T16" fmla="*/ 57 w 114"/>
                <a:gd name="T17" fmla="*/ 0 h 113"/>
                <a:gd name="T18" fmla="*/ 0 w 114"/>
                <a:gd name="T19" fmla="*/ 5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3">
                  <a:moveTo>
                    <a:pt x="103" y="57"/>
                  </a:moveTo>
                  <a:cubicBezTo>
                    <a:pt x="103" y="84"/>
                    <a:pt x="83" y="104"/>
                    <a:pt x="57" y="104"/>
                  </a:cubicBezTo>
                  <a:cubicBezTo>
                    <a:pt x="31" y="104"/>
                    <a:pt x="11" y="84"/>
                    <a:pt x="11" y="57"/>
                  </a:cubicBezTo>
                  <a:cubicBezTo>
                    <a:pt x="11" y="30"/>
                    <a:pt x="31" y="10"/>
                    <a:pt x="57" y="10"/>
                  </a:cubicBezTo>
                  <a:cubicBezTo>
                    <a:pt x="83" y="10"/>
                    <a:pt x="103" y="30"/>
                    <a:pt x="103" y="57"/>
                  </a:cubicBezTo>
                  <a:close/>
                  <a:moveTo>
                    <a:pt x="0" y="57"/>
                  </a:moveTo>
                  <a:cubicBezTo>
                    <a:pt x="0" y="89"/>
                    <a:pt x="26" y="113"/>
                    <a:pt x="57" y="113"/>
                  </a:cubicBezTo>
                  <a:cubicBezTo>
                    <a:pt x="88" y="113"/>
                    <a:pt x="114" y="89"/>
                    <a:pt x="114" y="57"/>
                  </a:cubicBezTo>
                  <a:cubicBezTo>
                    <a:pt x="114" y="24"/>
                    <a:pt x="88" y="0"/>
                    <a:pt x="57" y="0"/>
                  </a:cubicBezTo>
                  <a:cubicBezTo>
                    <a:pt x="26" y="0"/>
                    <a:pt x="0" y="24"/>
                    <a:pt x="0" y="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C3897B3-3A0E-C841-A51A-7826BFEA1221}"/>
              </a:ext>
            </a:extLst>
          </p:cNvPr>
          <p:cNvGrpSpPr/>
          <p:nvPr userDrawn="1"/>
        </p:nvGrpSpPr>
        <p:grpSpPr>
          <a:xfrm flipH="1">
            <a:off x="4632556" y="1042297"/>
            <a:ext cx="4511442" cy="2706872"/>
            <a:chOff x="1514745" y="4504958"/>
            <a:chExt cx="864493" cy="518697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C7595EF-F55D-EE40-8DD0-79AB3A074ED9}"/>
                </a:ext>
              </a:extLst>
            </p:cNvPr>
            <p:cNvSpPr/>
            <p:nvPr userDrawn="1"/>
          </p:nvSpPr>
          <p:spPr>
            <a:xfrm>
              <a:off x="1687643" y="4504958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19C4D1A-EBE5-A64E-96E6-8A2B7DF70762}"/>
                </a:ext>
              </a:extLst>
            </p:cNvPr>
            <p:cNvSpPr/>
            <p:nvPr userDrawn="1"/>
          </p:nvSpPr>
          <p:spPr>
            <a:xfrm rot="5400000">
              <a:off x="1860542" y="4504958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C3F46564-7C58-DB46-BA99-00B956DB4C82}"/>
                </a:ext>
              </a:extLst>
            </p:cNvPr>
            <p:cNvSpPr/>
            <p:nvPr userDrawn="1"/>
          </p:nvSpPr>
          <p:spPr>
            <a:xfrm rot="10800000">
              <a:off x="1687644" y="4677857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0F4CE20D-E177-0C40-A62F-CCCE53F10757}"/>
                </a:ext>
              </a:extLst>
            </p:cNvPr>
            <p:cNvSpPr/>
            <p:nvPr userDrawn="1"/>
          </p:nvSpPr>
          <p:spPr>
            <a:xfrm rot="16200000">
              <a:off x="1514745" y="4677857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F6DAA5A-B67D-ED41-936D-9AB0AE299579}"/>
                </a:ext>
              </a:extLst>
            </p:cNvPr>
            <p:cNvSpPr/>
            <p:nvPr userDrawn="1"/>
          </p:nvSpPr>
          <p:spPr>
            <a:xfrm rot="5400000">
              <a:off x="1514745" y="4504959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3610277-AB8A-764C-AC9F-E93CA936BF70}"/>
                </a:ext>
              </a:extLst>
            </p:cNvPr>
            <p:cNvSpPr/>
            <p:nvPr userDrawn="1"/>
          </p:nvSpPr>
          <p:spPr>
            <a:xfrm rot="10800000">
              <a:off x="2206339" y="4850756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2C45C60-51CD-9A41-A61F-ABE397C1F664}"/>
                </a:ext>
              </a:extLst>
            </p:cNvPr>
            <p:cNvSpPr/>
            <p:nvPr userDrawn="1"/>
          </p:nvSpPr>
          <p:spPr>
            <a:xfrm rot="16200000">
              <a:off x="2033440" y="4850756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BC62567-5362-4D4C-A48E-C66E6A3E773B}"/>
                </a:ext>
              </a:extLst>
            </p:cNvPr>
            <p:cNvSpPr/>
            <p:nvPr userDrawn="1"/>
          </p:nvSpPr>
          <p:spPr>
            <a:xfrm rot="5400000">
              <a:off x="2033440" y="4677858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60" name="Title 1">
            <a:extLst>
              <a:ext uri="{FF2B5EF4-FFF2-40B4-BE49-F238E27FC236}">
                <a16:creationId xmlns:a16="http://schemas.microsoft.com/office/drawing/2014/main" id="{5956B927-2A1E-7E49-95E9-EEE87D73E8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547" y="823279"/>
            <a:ext cx="5178294" cy="1748471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>
              <a:lnSpc>
                <a:spcPts val="4340"/>
              </a:lnSpc>
              <a:defRPr sz="4200" b="0" i="0" cap="none" spc="90" baseline="0">
                <a:solidFill>
                  <a:schemeClr val="tx2"/>
                </a:solidFill>
                <a:effectLst/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</a:lstStyle>
          <a:p>
            <a:r>
              <a:rPr lang="en-US" dirty="0"/>
              <a:t>Cover Option #4 </a:t>
            </a:r>
            <a:br>
              <a:rPr lang="en-US" dirty="0"/>
            </a:br>
            <a:r>
              <a:rPr lang="en-US" dirty="0"/>
              <a:t>Gill Sans MT Regular</a:t>
            </a:r>
            <a:br>
              <a:rPr lang="en-US" dirty="0"/>
            </a:br>
            <a:r>
              <a:rPr lang="en-US" dirty="0"/>
              <a:t>42 Pt Blue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542DD89B-C399-EC41-B73D-0AEA5CDC17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6547" y="2587204"/>
            <a:ext cx="4215453" cy="41248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12700" marR="0" indent="-12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1200" b="0" i="0" baseline="0">
                <a:solidFill>
                  <a:schemeClr val="accent2"/>
                </a:solidFill>
                <a:latin typeface="Gill Sans MT" panose="020B0502020104020203" pitchFamily="34" charset="77"/>
              </a:defRPr>
            </a:lvl1pPr>
            <a:lvl2pPr marL="342900" indent="0">
              <a:buNone/>
              <a:defRPr sz="1100"/>
            </a:lvl2pPr>
            <a:lvl3pPr marL="742950" indent="0">
              <a:buNone/>
              <a:defRPr sz="1100"/>
            </a:lvl3pPr>
            <a:lvl4pPr marL="10287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Date and/or Name of Speaker </a:t>
            </a:r>
            <a:br>
              <a:rPr lang="en-US" dirty="0"/>
            </a:br>
            <a:r>
              <a:rPr lang="en-US" dirty="0"/>
              <a:t>Gill Sans MT Regular 12 Pt Gray</a:t>
            </a:r>
          </a:p>
        </p:txBody>
      </p:sp>
    </p:spTree>
    <p:extLst>
      <p:ext uri="{BB962C8B-B14F-4D97-AF65-F5344CB8AC3E}">
        <p14:creationId xmlns:p14="http://schemas.microsoft.com/office/powerpoint/2010/main" val="1512853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537EC16-70E8-0943-B968-033FD5E56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" b="7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9633D68-A426-1546-967B-0C0E354FB411}"/>
              </a:ext>
            </a:extLst>
          </p:cNvPr>
          <p:cNvGrpSpPr/>
          <p:nvPr userDrawn="1"/>
        </p:nvGrpSpPr>
        <p:grpSpPr>
          <a:xfrm>
            <a:off x="364567" y="4515791"/>
            <a:ext cx="686268" cy="222250"/>
            <a:chOff x="3793624" y="3656629"/>
            <a:chExt cx="1730376" cy="560388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76C8188D-9231-754E-BD97-FA5F25509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8599" y="3667741"/>
              <a:ext cx="488950" cy="549275"/>
            </a:xfrm>
            <a:custGeom>
              <a:avLst/>
              <a:gdLst>
                <a:gd name="T0" fmla="*/ 501 w 642"/>
                <a:gd name="T1" fmla="*/ 721 h 721"/>
                <a:gd name="T2" fmla="*/ 642 w 642"/>
                <a:gd name="T3" fmla="*/ 721 h 721"/>
                <a:gd name="T4" fmla="*/ 555 w 642"/>
                <a:gd name="T5" fmla="*/ 0 h 721"/>
                <a:gd name="T6" fmla="*/ 397 w 642"/>
                <a:gd name="T7" fmla="*/ 0 h 721"/>
                <a:gd name="T8" fmla="*/ 0 w 642"/>
                <a:gd name="T9" fmla="*/ 721 h 721"/>
                <a:gd name="T10" fmla="*/ 151 w 642"/>
                <a:gd name="T11" fmla="*/ 721 h 721"/>
                <a:gd name="T12" fmla="*/ 230 w 642"/>
                <a:gd name="T13" fmla="*/ 579 h 721"/>
                <a:gd name="T14" fmla="*/ 448 w 642"/>
                <a:gd name="T15" fmla="*/ 579 h 721"/>
                <a:gd name="T16" fmla="*/ 472 w 642"/>
                <a:gd name="T17" fmla="*/ 471 h 721"/>
                <a:gd name="T18" fmla="*/ 286 w 642"/>
                <a:gd name="T19" fmla="*/ 471 h 721"/>
                <a:gd name="T20" fmla="*/ 286 w 642"/>
                <a:gd name="T21" fmla="*/ 471 h 721"/>
                <a:gd name="T22" fmla="*/ 445 w 642"/>
                <a:gd name="T23" fmla="*/ 197 h 721"/>
                <a:gd name="T24" fmla="*/ 501 w 642"/>
                <a:gd name="T25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2" h="721">
                  <a:moveTo>
                    <a:pt x="501" y="721"/>
                  </a:moveTo>
                  <a:lnTo>
                    <a:pt x="642" y="721"/>
                  </a:lnTo>
                  <a:lnTo>
                    <a:pt x="555" y="0"/>
                  </a:lnTo>
                  <a:lnTo>
                    <a:pt x="397" y="0"/>
                  </a:lnTo>
                  <a:lnTo>
                    <a:pt x="0" y="721"/>
                  </a:lnTo>
                  <a:lnTo>
                    <a:pt x="151" y="721"/>
                  </a:lnTo>
                  <a:cubicBezTo>
                    <a:pt x="151" y="721"/>
                    <a:pt x="227" y="585"/>
                    <a:pt x="230" y="579"/>
                  </a:cubicBezTo>
                  <a:lnTo>
                    <a:pt x="448" y="579"/>
                  </a:lnTo>
                  <a:lnTo>
                    <a:pt x="472" y="471"/>
                  </a:lnTo>
                  <a:lnTo>
                    <a:pt x="286" y="471"/>
                  </a:lnTo>
                  <a:cubicBezTo>
                    <a:pt x="286" y="471"/>
                    <a:pt x="286" y="471"/>
                    <a:pt x="286" y="471"/>
                  </a:cubicBezTo>
                  <a:cubicBezTo>
                    <a:pt x="298" y="449"/>
                    <a:pt x="441" y="203"/>
                    <a:pt x="445" y="197"/>
                  </a:cubicBezTo>
                  <a:cubicBezTo>
                    <a:pt x="445" y="202"/>
                    <a:pt x="501" y="721"/>
                    <a:pt x="501" y="7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B4614354-208E-7F47-A5AE-90C5F3D4D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762" y="3666154"/>
              <a:ext cx="234950" cy="550863"/>
            </a:xfrm>
            <a:custGeom>
              <a:avLst/>
              <a:gdLst>
                <a:gd name="T0" fmla="*/ 148 w 148"/>
                <a:gd name="T1" fmla="*/ 0 h 347"/>
                <a:gd name="T2" fmla="*/ 73 w 148"/>
                <a:gd name="T3" fmla="*/ 0 h 347"/>
                <a:gd name="T4" fmla="*/ 0 w 148"/>
                <a:gd name="T5" fmla="*/ 347 h 347"/>
                <a:gd name="T6" fmla="*/ 76 w 148"/>
                <a:gd name="T7" fmla="*/ 347 h 347"/>
                <a:gd name="T8" fmla="*/ 148 w 148"/>
                <a:gd name="T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347">
                  <a:moveTo>
                    <a:pt x="148" y="0"/>
                  </a:moveTo>
                  <a:lnTo>
                    <a:pt x="73" y="0"/>
                  </a:lnTo>
                  <a:lnTo>
                    <a:pt x="0" y="347"/>
                  </a:lnTo>
                  <a:lnTo>
                    <a:pt x="76" y="34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A041828F-F520-7F46-B819-B207A9099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474" y="3666154"/>
              <a:ext cx="476250" cy="550863"/>
            </a:xfrm>
            <a:custGeom>
              <a:avLst/>
              <a:gdLst>
                <a:gd name="T0" fmla="*/ 228 w 624"/>
                <a:gd name="T1" fmla="*/ 180 h 723"/>
                <a:gd name="T2" fmla="*/ 291 w 624"/>
                <a:gd name="T3" fmla="*/ 116 h 723"/>
                <a:gd name="T4" fmla="*/ 596 w 624"/>
                <a:gd name="T5" fmla="*/ 116 h 723"/>
                <a:gd name="T6" fmla="*/ 624 w 624"/>
                <a:gd name="T7" fmla="*/ 0 h 723"/>
                <a:gd name="T8" fmla="*/ 252 w 624"/>
                <a:gd name="T9" fmla="*/ 0 h 723"/>
                <a:gd name="T10" fmla="*/ 92 w 624"/>
                <a:gd name="T11" fmla="*/ 191 h 723"/>
                <a:gd name="T12" fmla="*/ 17 w 624"/>
                <a:gd name="T13" fmla="*/ 549 h 723"/>
                <a:gd name="T14" fmla="*/ 166 w 624"/>
                <a:gd name="T15" fmla="*/ 723 h 723"/>
                <a:gd name="T16" fmla="*/ 505 w 624"/>
                <a:gd name="T17" fmla="*/ 723 h 723"/>
                <a:gd name="T18" fmla="*/ 531 w 624"/>
                <a:gd name="T19" fmla="*/ 606 h 723"/>
                <a:gd name="T20" fmla="*/ 219 w 624"/>
                <a:gd name="T21" fmla="*/ 606 h 723"/>
                <a:gd name="T22" fmla="*/ 166 w 624"/>
                <a:gd name="T23" fmla="*/ 522 h 723"/>
                <a:gd name="T24" fmla="*/ 197 w 624"/>
                <a:gd name="T25" fmla="*/ 351 h 723"/>
                <a:gd name="T26" fmla="*/ 197 w 624"/>
                <a:gd name="T27" fmla="*/ 351 h 723"/>
                <a:gd name="T28" fmla="*/ 228 w 624"/>
                <a:gd name="T29" fmla="*/ 18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4" h="723">
                  <a:moveTo>
                    <a:pt x="228" y="180"/>
                  </a:moveTo>
                  <a:cubicBezTo>
                    <a:pt x="233" y="157"/>
                    <a:pt x="238" y="116"/>
                    <a:pt x="291" y="116"/>
                  </a:cubicBezTo>
                  <a:cubicBezTo>
                    <a:pt x="319" y="116"/>
                    <a:pt x="596" y="116"/>
                    <a:pt x="596" y="116"/>
                  </a:cubicBezTo>
                  <a:lnTo>
                    <a:pt x="624" y="0"/>
                  </a:lnTo>
                  <a:cubicBezTo>
                    <a:pt x="624" y="0"/>
                    <a:pt x="353" y="0"/>
                    <a:pt x="252" y="0"/>
                  </a:cubicBezTo>
                  <a:cubicBezTo>
                    <a:pt x="110" y="0"/>
                    <a:pt x="101" y="144"/>
                    <a:pt x="92" y="191"/>
                  </a:cubicBezTo>
                  <a:cubicBezTo>
                    <a:pt x="83" y="239"/>
                    <a:pt x="20" y="536"/>
                    <a:pt x="17" y="549"/>
                  </a:cubicBezTo>
                  <a:cubicBezTo>
                    <a:pt x="0" y="634"/>
                    <a:pt x="43" y="723"/>
                    <a:pt x="166" y="723"/>
                  </a:cubicBezTo>
                  <a:lnTo>
                    <a:pt x="505" y="723"/>
                  </a:lnTo>
                  <a:lnTo>
                    <a:pt x="531" y="606"/>
                  </a:lnTo>
                  <a:lnTo>
                    <a:pt x="219" y="606"/>
                  </a:lnTo>
                  <a:cubicBezTo>
                    <a:pt x="159" y="606"/>
                    <a:pt x="157" y="569"/>
                    <a:pt x="166" y="522"/>
                  </a:cubicBezTo>
                  <a:lnTo>
                    <a:pt x="197" y="351"/>
                  </a:lnTo>
                  <a:lnTo>
                    <a:pt x="197" y="351"/>
                  </a:lnTo>
                  <a:cubicBezTo>
                    <a:pt x="197" y="351"/>
                    <a:pt x="214" y="247"/>
                    <a:pt x="228" y="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9FF2D66E-B276-BA4D-89AA-16441673D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624" y="3656629"/>
              <a:ext cx="493713" cy="560388"/>
            </a:xfrm>
            <a:custGeom>
              <a:avLst/>
              <a:gdLst>
                <a:gd name="T0" fmla="*/ 256 w 648"/>
                <a:gd name="T1" fmla="*/ 196 h 736"/>
                <a:gd name="T2" fmla="*/ 329 w 648"/>
                <a:gd name="T3" fmla="*/ 130 h 736"/>
                <a:gd name="T4" fmla="*/ 620 w 648"/>
                <a:gd name="T5" fmla="*/ 130 h 736"/>
                <a:gd name="T6" fmla="*/ 648 w 648"/>
                <a:gd name="T7" fmla="*/ 14 h 736"/>
                <a:gd name="T8" fmla="*/ 295 w 648"/>
                <a:gd name="T9" fmla="*/ 14 h 736"/>
                <a:gd name="T10" fmla="*/ 121 w 648"/>
                <a:gd name="T11" fmla="*/ 185 h 736"/>
                <a:gd name="T12" fmla="*/ 101 w 648"/>
                <a:gd name="T13" fmla="*/ 330 h 736"/>
                <a:gd name="T14" fmla="*/ 202 w 648"/>
                <a:gd name="T15" fmla="*/ 415 h 736"/>
                <a:gd name="T16" fmla="*/ 411 w 648"/>
                <a:gd name="T17" fmla="*/ 415 h 736"/>
                <a:gd name="T18" fmla="*/ 451 w 648"/>
                <a:gd name="T19" fmla="*/ 438 h 736"/>
                <a:gd name="T20" fmla="*/ 422 w 648"/>
                <a:gd name="T21" fmla="*/ 587 h 736"/>
                <a:gd name="T22" fmla="*/ 329 w 648"/>
                <a:gd name="T23" fmla="*/ 620 h 736"/>
                <a:gd name="T24" fmla="*/ 26 w 648"/>
                <a:gd name="T25" fmla="*/ 620 h 736"/>
                <a:gd name="T26" fmla="*/ 0 w 648"/>
                <a:gd name="T27" fmla="*/ 736 h 736"/>
                <a:gd name="T28" fmla="*/ 379 w 648"/>
                <a:gd name="T29" fmla="*/ 736 h 736"/>
                <a:gd name="T30" fmla="*/ 553 w 648"/>
                <a:gd name="T31" fmla="*/ 627 h 736"/>
                <a:gd name="T32" fmla="*/ 596 w 648"/>
                <a:gd name="T33" fmla="*/ 424 h 736"/>
                <a:gd name="T34" fmla="*/ 476 w 648"/>
                <a:gd name="T35" fmla="*/ 289 h 736"/>
                <a:gd name="T36" fmla="*/ 291 w 648"/>
                <a:gd name="T37" fmla="*/ 289 h 736"/>
                <a:gd name="T38" fmla="*/ 245 w 648"/>
                <a:gd name="T39" fmla="*/ 260 h 736"/>
                <a:gd name="T40" fmla="*/ 256 w 648"/>
                <a:gd name="T41" fmla="*/ 19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8" h="736">
                  <a:moveTo>
                    <a:pt x="256" y="196"/>
                  </a:moveTo>
                  <a:cubicBezTo>
                    <a:pt x="266" y="146"/>
                    <a:pt x="260" y="130"/>
                    <a:pt x="329" y="130"/>
                  </a:cubicBezTo>
                  <a:cubicBezTo>
                    <a:pt x="421" y="130"/>
                    <a:pt x="620" y="130"/>
                    <a:pt x="620" y="130"/>
                  </a:cubicBezTo>
                  <a:lnTo>
                    <a:pt x="648" y="14"/>
                  </a:lnTo>
                  <a:cubicBezTo>
                    <a:pt x="648" y="14"/>
                    <a:pt x="430" y="14"/>
                    <a:pt x="295" y="14"/>
                  </a:cubicBezTo>
                  <a:cubicBezTo>
                    <a:pt x="249" y="14"/>
                    <a:pt x="149" y="0"/>
                    <a:pt x="121" y="185"/>
                  </a:cubicBezTo>
                  <a:cubicBezTo>
                    <a:pt x="109" y="265"/>
                    <a:pt x="103" y="304"/>
                    <a:pt x="101" y="330"/>
                  </a:cubicBezTo>
                  <a:cubicBezTo>
                    <a:pt x="97" y="395"/>
                    <a:pt x="154" y="415"/>
                    <a:pt x="202" y="415"/>
                  </a:cubicBezTo>
                  <a:cubicBezTo>
                    <a:pt x="267" y="415"/>
                    <a:pt x="411" y="415"/>
                    <a:pt x="411" y="415"/>
                  </a:cubicBezTo>
                  <a:cubicBezTo>
                    <a:pt x="443" y="415"/>
                    <a:pt x="456" y="415"/>
                    <a:pt x="451" y="438"/>
                  </a:cubicBezTo>
                  <a:cubicBezTo>
                    <a:pt x="444" y="481"/>
                    <a:pt x="427" y="562"/>
                    <a:pt x="422" y="587"/>
                  </a:cubicBezTo>
                  <a:cubicBezTo>
                    <a:pt x="414" y="626"/>
                    <a:pt x="369" y="620"/>
                    <a:pt x="329" y="620"/>
                  </a:cubicBezTo>
                  <a:lnTo>
                    <a:pt x="26" y="620"/>
                  </a:lnTo>
                  <a:lnTo>
                    <a:pt x="0" y="736"/>
                  </a:lnTo>
                  <a:lnTo>
                    <a:pt x="379" y="736"/>
                  </a:lnTo>
                  <a:cubicBezTo>
                    <a:pt x="460" y="736"/>
                    <a:pt x="533" y="707"/>
                    <a:pt x="553" y="627"/>
                  </a:cubicBezTo>
                  <a:cubicBezTo>
                    <a:pt x="574" y="545"/>
                    <a:pt x="584" y="490"/>
                    <a:pt x="596" y="424"/>
                  </a:cubicBezTo>
                  <a:cubicBezTo>
                    <a:pt x="610" y="346"/>
                    <a:pt x="563" y="289"/>
                    <a:pt x="476" y="289"/>
                  </a:cubicBezTo>
                  <a:lnTo>
                    <a:pt x="291" y="289"/>
                  </a:lnTo>
                  <a:cubicBezTo>
                    <a:pt x="272" y="289"/>
                    <a:pt x="239" y="294"/>
                    <a:pt x="245" y="260"/>
                  </a:cubicBezTo>
                  <a:cubicBezTo>
                    <a:pt x="248" y="245"/>
                    <a:pt x="250" y="228"/>
                    <a:pt x="256" y="19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1F2E7195-A8F0-9E42-BCDF-02312C13B9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3674" y="4150341"/>
              <a:ext cx="38100" cy="49213"/>
            </a:xfrm>
            <a:custGeom>
              <a:avLst/>
              <a:gdLst>
                <a:gd name="T0" fmla="*/ 10 w 50"/>
                <a:gd name="T1" fmla="*/ 9 h 65"/>
                <a:gd name="T2" fmla="*/ 24 w 50"/>
                <a:gd name="T3" fmla="*/ 9 h 65"/>
                <a:gd name="T4" fmla="*/ 38 w 50"/>
                <a:gd name="T5" fmla="*/ 18 h 65"/>
                <a:gd name="T6" fmla="*/ 22 w 50"/>
                <a:gd name="T7" fmla="*/ 29 h 65"/>
                <a:gd name="T8" fmla="*/ 10 w 50"/>
                <a:gd name="T9" fmla="*/ 29 h 65"/>
                <a:gd name="T10" fmla="*/ 10 w 50"/>
                <a:gd name="T11" fmla="*/ 9 h 65"/>
                <a:gd name="T12" fmla="*/ 0 w 50"/>
                <a:gd name="T13" fmla="*/ 65 h 65"/>
                <a:gd name="T14" fmla="*/ 10 w 50"/>
                <a:gd name="T15" fmla="*/ 65 h 65"/>
                <a:gd name="T16" fmla="*/ 10 w 50"/>
                <a:gd name="T17" fmla="*/ 37 h 65"/>
                <a:gd name="T18" fmla="*/ 21 w 50"/>
                <a:gd name="T19" fmla="*/ 37 h 65"/>
                <a:gd name="T20" fmla="*/ 39 w 50"/>
                <a:gd name="T21" fmla="*/ 65 h 65"/>
                <a:gd name="T22" fmla="*/ 50 w 50"/>
                <a:gd name="T23" fmla="*/ 65 h 65"/>
                <a:gd name="T24" fmla="*/ 31 w 50"/>
                <a:gd name="T25" fmla="*/ 37 h 65"/>
                <a:gd name="T26" fmla="*/ 48 w 50"/>
                <a:gd name="T27" fmla="*/ 19 h 65"/>
                <a:gd name="T28" fmla="*/ 25 w 50"/>
                <a:gd name="T29" fmla="*/ 0 h 65"/>
                <a:gd name="T30" fmla="*/ 0 w 50"/>
                <a:gd name="T31" fmla="*/ 0 h 65"/>
                <a:gd name="T32" fmla="*/ 0 w 50"/>
                <a:gd name="T3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65">
                  <a:moveTo>
                    <a:pt x="10" y="9"/>
                  </a:moveTo>
                  <a:lnTo>
                    <a:pt x="24" y="9"/>
                  </a:lnTo>
                  <a:cubicBezTo>
                    <a:pt x="30" y="9"/>
                    <a:pt x="38" y="10"/>
                    <a:pt x="38" y="18"/>
                  </a:cubicBezTo>
                  <a:cubicBezTo>
                    <a:pt x="38" y="28"/>
                    <a:pt x="30" y="29"/>
                    <a:pt x="22" y="29"/>
                  </a:cubicBezTo>
                  <a:lnTo>
                    <a:pt x="10" y="29"/>
                  </a:lnTo>
                  <a:lnTo>
                    <a:pt x="10" y="9"/>
                  </a:lnTo>
                  <a:close/>
                  <a:moveTo>
                    <a:pt x="0" y="65"/>
                  </a:moveTo>
                  <a:lnTo>
                    <a:pt x="10" y="65"/>
                  </a:lnTo>
                  <a:lnTo>
                    <a:pt x="10" y="37"/>
                  </a:lnTo>
                  <a:lnTo>
                    <a:pt x="21" y="37"/>
                  </a:lnTo>
                  <a:lnTo>
                    <a:pt x="39" y="65"/>
                  </a:lnTo>
                  <a:lnTo>
                    <a:pt x="50" y="65"/>
                  </a:lnTo>
                  <a:lnTo>
                    <a:pt x="31" y="37"/>
                  </a:lnTo>
                  <a:cubicBezTo>
                    <a:pt x="41" y="35"/>
                    <a:pt x="48" y="30"/>
                    <a:pt x="48" y="19"/>
                  </a:cubicBezTo>
                  <a:cubicBezTo>
                    <a:pt x="48" y="6"/>
                    <a:pt x="40" y="0"/>
                    <a:pt x="25" y="0"/>
                  </a:cubicBezTo>
                  <a:lnTo>
                    <a:pt x="0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FFF8B789-6963-B745-A983-E782D62AE7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6687" y="4131291"/>
              <a:ext cx="87313" cy="85725"/>
            </a:xfrm>
            <a:custGeom>
              <a:avLst/>
              <a:gdLst>
                <a:gd name="T0" fmla="*/ 103 w 114"/>
                <a:gd name="T1" fmla="*/ 57 h 113"/>
                <a:gd name="T2" fmla="*/ 57 w 114"/>
                <a:gd name="T3" fmla="*/ 104 h 113"/>
                <a:gd name="T4" fmla="*/ 11 w 114"/>
                <a:gd name="T5" fmla="*/ 57 h 113"/>
                <a:gd name="T6" fmla="*/ 57 w 114"/>
                <a:gd name="T7" fmla="*/ 10 h 113"/>
                <a:gd name="T8" fmla="*/ 103 w 114"/>
                <a:gd name="T9" fmla="*/ 57 h 113"/>
                <a:gd name="T10" fmla="*/ 0 w 114"/>
                <a:gd name="T11" fmla="*/ 57 h 113"/>
                <a:gd name="T12" fmla="*/ 57 w 114"/>
                <a:gd name="T13" fmla="*/ 113 h 113"/>
                <a:gd name="T14" fmla="*/ 114 w 114"/>
                <a:gd name="T15" fmla="*/ 57 h 113"/>
                <a:gd name="T16" fmla="*/ 57 w 114"/>
                <a:gd name="T17" fmla="*/ 0 h 113"/>
                <a:gd name="T18" fmla="*/ 0 w 114"/>
                <a:gd name="T19" fmla="*/ 5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3">
                  <a:moveTo>
                    <a:pt x="103" y="57"/>
                  </a:moveTo>
                  <a:cubicBezTo>
                    <a:pt x="103" y="84"/>
                    <a:pt x="83" y="104"/>
                    <a:pt x="57" y="104"/>
                  </a:cubicBezTo>
                  <a:cubicBezTo>
                    <a:pt x="31" y="104"/>
                    <a:pt x="11" y="84"/>
                    <a:pt x="11" y="57"/>
                  </a:cubicBezTo>
                  <a:cubicBezTo>
                    <a:pt x="11" y="30"/>
                    <a:pt x="31" y="10"/>
                    <a:pt x="57" y="10"/>
                  </a:cubicBezTo>
                  <a:cubicBezTo>
                    <a:pt x="83" y="10"/>
                    <a:pt x="103" y="30"/>
                    <a:pt x="103" y="57"/>
                  </a:cubicBezTo>
                  <a:close/>
                  <a:moveTo>
                    <a:pt x="0" y="57"/>
                  </a:moveTo>
                  <a:cubicBezTo>
                    <a:pt x="0" y="89"/>
                    <a:pt x="26" y="113"/>
                    <a:pt x="57" y="113"/>
                  </a:cubicBezTo>
                  <a:cubicBezTo>
                    <a:pt x="88" y="113"/>
                    <a:pt x="114" y="89"/>
                    <a:pt x="114" y="57"/>
                  </a:cubicBezTo>
                  <a:cubicBezTo>
                    <a:pt x="114" y="24"/>
                    <a:pt x="88" y="0"/>
                    <a:pt x="57" y="0"/>
                  </a:cubicBezTo>
                  <a:cubicBezTo>
                    <a:pt x="26" y="0"/>
                    <a:pt x="0" y="24"/>
                    <a:pt x="0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705A3D-75AA-0B4C-90A9-6A4F0B48ACA9}"/>
              </a:ext>
            </a:extLst>
          </p:cNvPr>
          <p:cNvGrpSpPr/>
          <p:nvPr userDrawn="1"/>
        </p:nvGrpSpPr>
        <p:grpSpPr>
          <a:xfrm flipH="1">
            <a:off x="6437134" y="287149"/>
            <a:ext cx="2706866" cy="1804581"/>
            <a:chOff x="1514745" y="4504958"/>
            <a:chExt cx="518696" cy="345798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A61B818-FADE-6049-9E47-05E1A1B70B02}"/>
                </a:ext>
              </a:extLst>
            </p:cNvPr>
            <p:cNvSpPr/>
            <p:nvPr userDrawn="1"/>
          </p:nvSpPr>
          <p:spPr>
            <a:xfrm>
              <a:off x="1687643" y="4504958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4B7C015-4646-A844-8928-E16ABFEB89FD}"/>
                </a:ext>
              </a:extLst>
            </p:cNvPr>
            <p:cNvSpPr/>
            <p:nvPr userDrawn="1"/>
          </p:nvSpPr>
          <p:spPr>
            <a:xfrm rot="5400000">
              <a:off x="1860542" y="4504958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8B47317-EAE3-9A4A-9E1E-A2FDB3A34A44}"/>
                </a:ext>
              </a:extLst>
            </p:cNvPr>
            <p:cNvSpPr/>
            <p:nvPr userDrawn="1"/>
          </p:nvSpPr>
          <p:spPr>
            <a:xfrm rot="10800000">
              <a:off x="1687644" y="4677857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bg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DCB97164-DBCB-7244-89F9-AA83D1C4CAC5}"/>
                </a:ext>
              </a:extLst>
            </p:cNvPr>
            <p:cNvSpPr/>
            <p:nvPr userDrawn="1"/>
          </p:nvSpPr>
          <p:spPr>
            <a:xfrm rot="16200000">
              <a:off x="1514745" y="4677857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E5DF643-6C7D-5743-A1DC-E0605E2F0C10}"/>
                </a:ext>
              </a:extLst>
            </p:cNvPr>
            <p:cNvSpPr/>
            <p:nvPr userDrawn="1"/>
          </p:nvSpPr>
          <p:spPr>
            <a:xfrm rot="5400000">
              <a:off x="1514745" y="4504959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E4725444-76FB-AD43-9C42-A7DD6AD218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547" y="823279"/>
            <a:ext cx="5178294" cy="1748471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>
              <a:lnSpc>
                <a:spcPts val="4340"/>
              </a:lnSpc>
              <a:defRPr sz="4200" b="0" i="0" cap="none" spc="90" baseline="0">
                <a:solidFill>
                  <a:schemeClr val="bg1"/>
                </a:solidFill>
                <a:effectLst/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</a:lstStyle>
          <a:p>
            <a:r>
              <a:rPr lang="en-US" dirty="0"/>
              <a:t>Cover Option #5 </a:t>
            </a:r>
            <a:br>
              <a:rPr lang="en-US" dirty="0"/>
            </a:br>
            <a:r>
              <a:rPr lang="en-US" dirty="0"/>
              <a:t>Gill Sans MT Regular</a:t>
            </a:r>
            <a:br>
              <a:rPr lang="en-US" dirty="0"/>
            </a:br>
            <a:r>
              <a:rPr lang="en-US" dirty="0"/>
              <a:t>42 Pt White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1FB93AD-DD33-294F-B214-393C481266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6547" y="2587204"/>
            <a:ext cx="4215453" cy="41248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12700" marR="0" indent="-12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1200" b="0" i="0" baseline="0">
                <a:solidFill>
                  <a:schemeClr val="bg1"/>
                </a:solidFill>
                <a:latin typeface="Gill Sans MT" panose="020B0502020104020203" pitchFamily="34" charset="77"/>
              </a:defRPr>
            </a:lvl1pPr>
            <a:lvl2pPr marL="342900" indent="0">
              <a:buNone/>
              <a:defRPr sz="1100"/>
            </a:lvl2pPr>
            <a:lvl3pPr marL="742950" indent="0">
              <a:buNone/>
              <a:defRPr sz="1100"/>
            </a:lvl3pPr>
            <a:lvl4pPr marL="10287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Date and/or Name of Speaker </a:t>
            </a:r>
            <a:br>
              <a:rPr lang="en-US" dirty="0"/>
            </a:br>
            <a:r>
              <a:rPr lang="en-US" dirty="0"/>
              <a:t>Gill Sans MT Regular 12 Pt White</a:t>
            </a:r>
          </a:p>
        </p:txBody>
      </p:sp>
    </p:spTree>
    <p:extLst>
      <p:ext uri="{BB962C8B-B14F-4D97-AF65-F5344CB8AC3E}">
        <p14:creationId xmlns:p14="http://schemas.microsoft.com/office/powerpoint/2010/main" val="3808850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49167-983B-B749-8D72-5F16B835D2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" b="7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6D93D88-F079-D140-A949-D2F614C8B127}"/>
              </a:ext>
            </a:extLst>
          </p:cNvPr>
          <p:cNvGrpSpPr/>
          <p:nvPr userDrawn="1"/>
        </p:nvGrpSpPr>
        <p:grpSpPr>
          <a:xfrm>
            <a:off x="356547" y="4511539"/>
            <a:ext cx="697421" cy="226502"/>
            <a:chOff x="3793624" y="2323129"/>
            <a:chExt cx="1730376" cy="561975"/>
          </a:xfrm>
          <a:solidFill>
            <a:schemeClr val="accent2"/>
          </a:solidFill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802ED57-3A71-CB49-A039-914DA688A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8599" y="2334241"/>
              <a:ext cx="488950" cy="549275"/>
            </a:xfrm>
            <a:custGeom>
              <a:avLst/>
              <a:gdLst>
                <a:gd name="T0" fmla="*/ 501 w 642"/>
                <a:gd name="T1" fmla="*/ 721 h 721"/>
                <a:gd name="T2" fmla="*/ 642 w 642"/>
                <a:gd name="T3" fmla="*/ 721 h 721"/>
                <a:gd name="T4" fmla="*/ 555 w 642"/>
                <a:gd name="T5" fmla="*/ 0 h 721"/>
                <a:gd name="T6" fmla="*/ 397 w 642"/>
                <a:gd name="T7" fmla="*/ 0 h 721"/>
                <a:gd name="T8" fmla="*/ 0 w 642"/>
                <a:gd name="T9" fmla="*/ 721 h 721"/>
                <a:gd name="T10" fmla="*/ 151 w 642"/>
                <a:gd name="T11" fmla="*/ 721 h 721"/>
                <a:gd name="T12" fmla="*/ 230 w 642"/>
                <a:gd name="T13" fmla="*/ 579 h 721"/>
                <a:gd name="T14" fmla="*/ 448 w 642"/>
                <a:gd name="T15" fmla="*/ 579 h 721"/>
                <a:gd name="T16" fmla="*/ 472 w 642"/>
                <a:gd name="T17" fmla="*/ 471 h 721"/>
                <a:gd name="T18" fmla="*/ 286 w 642"/>
                <a:gd name="T19" fmla="*/ 471 h 721"/>
                <a:gd name="T20" fmla="*/ 286 w 642"/>
                <a:gd name="T21" fmla="*/ 471 h 721"/>
                <a:gd name="T22" fmla="*/ 445 w 642"/>
                <a:gd name="T23" fmla="*/ 197 h 721"/>
                <a:gd name="T24" fmla="*/ 501 w 642"/>
                <a:gd name="T25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2" h="721">
                  <a:moveTo>
                    <a:pt x="501" y="721"/>
                  </a:moveTo>
                  <a:lnTo>
                    <a:pt x="642" y="721"/>
                  </a:lnTo>
                  <a:lnTo>
                    <a:pt x="555" y="0"/>
                  </a:lnTo>
                  <a:lnTo>
                    <a:pt x="397" y="0"/>
                  </a:lnTo>
                  <a:lnTo>
                    <a:pt x="0" y="721"/>
                  </a:lnTo>
                  <a:lnTo>
                    <a:pt x="151" y="721"/>
                  </a:lnTo>
                  <a:cubicBezTo>
                    <a:pt x="151" y="721"/>
                    <a:pt x="227" y="585"/>
                    <a:pt x="230" y="579"/>
                  </a:cubicBezTo>
                  <a:lnTo>
                    <a:pt x="448" y="579"/>
                  </a:lnTo>
                  <a:lnTo>
                    <a:pt x="472" y="471"/>
                  </a:lnTo>
                  <a:lnTo>
                    <a:pt x="286" y="471"/>
                  </a:lnTo>
                  <a:cubicBezTo>
                    <a:pt x="286" y="471"/>
                    <a:pt x="286" y="471"/>
                    <a:pt x="286" y="471"/>
                  </a:cubicBezTo>
                  <a:cubicBezTo>
                    <a:pt x="298" y="449"/>
                    <a:pt x="441" y="203"/>
                    <a:pt x="445" y="197"/>
                  </a:cubicBezTo>
                  <a:cubicBezTo>
                    <a:pt x="445" y="202"/>
                    <a:pt x="501" y="721"/>
                    <a:pt x="501" y="7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A818D95-A01E-F142-9885-EFD83CC27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762" y="2334241"/>
              <a:ext cx="234950" cy="549275"/>
            </a:xfrm>
            <a:custGeom>
              <a:avLst/>
              <a:gdLst>
                <a:gd name="T0" fmla="*/ 148 w 148"/>
                <a:gd name="T1" fmla="*/ 0 h 346"/>
                <a:gd name="T2" fmla="*/ 73 w 148"/>
                <a:gd name="T3" fmla="*/ 0 h 346"/>
                <a:gd name="T4" fmla="*/ 0 w 148"/>
                <a:gd name="T5" fmla="*/ 346 h 346"/>
                <a:gd name="T6" fmla="*/ 76 w 148"/>
                <a:gd name="T7" fmla="*/ 346 h 346"/>
                <a:gd name="T8" fmla="*/ 148 w 148"/>
                <a:gd name="T9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346">
                  <a:moveTo>
                    <a:pt x="148" y="0"/>
                  </a:moveTo>
                  <a:lnTo>
                    <a:pt x="73" y="0"/>
                  </a:lnTo>
                  <a:lnTo>
                    <a:pt x="0" y="346"/>
                  </a:lnTo>
                  <a:lnTo>
                    <a:pt x="76" y="346"/>
                  </a:ln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C5EBE70-323D-2A48-B80F-0C9518FB1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474" y="2334241"/>
              <a:ext cx="476250" cy="550863"/>
            </a:xfrm>
            <a:custGeom>
              <a:avLst/>
              <a:gdLst>
                <a:gd name="T0" fmla="*/ 228 w 624"/>
                <a:gd name="T1" fmla="*/ 180 h 723"/>
                <a:gd name="T2" fmla="*/ 291 w 624"/>
                <a:gd name="T3" fmla="*/ 116 h 723"/>
                <a:gd name="T4" fmla="*/ 596 w 624"/>
                <a:gd name="T5" fmla="*/ 116 h 723"/>
                <a:gd name="T6" fmla="*/ 624 w 624"/>
                <a:gd name="T7" fmla="*/ 0 h 723"/>
                <a:gd name="T8" fmla="*/ 252 w 624"/>
                <a:gd name="T9" fmla="*/ 0 h 723"/>
                <a:gd name="T10" fmla="*/ 92 w 624"/>
                <a:gd name="T11" fmla="*/ 191 h 723"/>
                <a:gd name="T12" fmla="*/ 17 w 624"/>
                <a:gd name="T13" fmla="*/ 549 h 723"/>
                <a:gd name="T14" fmla="*/ 166 w 624"/>
                <a:gd name="T15" fmla="*/ 723 h 723"/>
                <a:gd name="T16" fmla="*/ 505 w 624"/>
                <a:gd name="T17" fmla="*/ 723 h 723"/>
                <a:gd name="T18" fmla="*/ 531 w 624"/>
                <a:gd name="T19" fmla="*/ 606 h 723"/>
                <a:gd name="T20" fmla="*/ 219 w 624"/>
                <a:gd name="T21" fmla="*/ 606 h 723"/>
                <a:gd name="T22" fmla="*/ 166 w 624"/>
                <a:gd name="T23" fmla="*/ 522 h 723"/>
                <a:gd name="T24" fmla="*/ 197 w 624"/>
                <a:gd name="T25" fmla="*/ 351 h 723"/>
                <a:gd name="T26" fmla="*/ 197 w 624"/>
                <a:gd name="T27" fmla="*/ 351 h 723"/>
                <a:gd name="T28" fmla="*/ 228 w 624"/>
                <a:gd name="T29" fmla="*/ 18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4" h="723">
                  <a:moveTo>
                    <a:pt x="228" y="180"/>
                  </a:moveTo>
                  <a:cubicBezTo>
                    <a:pt x="233" y="157"/>
                    <a:pt x="238" y="116"/>
                    <a:pt x="291" y="116"/>
                  </a:cubicBezTo>
                  <a:cubicBezTo>
                    <a:pt x="319" y="116"/>
                    <a:pt x="596" y="116"/>
                    <a:pt x="596" y="116"/>
                  </a:cubicBezTo>
                  <a:lnTo>
                    <a:pt x="624" y="0"/>
                  </a:lnTo>
                  <a:cubicBezTo>
                    <a:pt x="624" y="0"/>
                    <a:pt x="353" y="0"/>
                    <a:pt x="252" y="0"/>
                  </a:cubicBezTo>
                  <a:cubicBezTo>
                    <a:pt x="110" y="0"/>
                    <a:pt x="101" y="144"/>
                    <a:pt x="92" y="191"/>
                  </a:cubicBezTo>
                  <a:cubicBezTo>
                    <a:pt x="83" y="239"/>
                    <a:pt x="20" y="536"/>
                    <a:pt x="17" y="549"/>
                  </a:cubicBezTo>
                  <a:cubicBezTo>
                    <a:pt x="0" y="634"/>
                    <a:pt x="43" y="723"/>
                    <a:pt x="166" y="723"/>
                  </a:cubicBezTo>
                  <a:lnTo>
                    <a:pt x="505" y="723"/>
                  </a:lnTo>
                  <a:lnTo>
                    <a:pt x="531" y="606"/>
                  </a:lnTo>
                  <a:lnTo>
                    <a:pt x="219" y="606"/>
                  </a:lnTo>
                  <a:cubicBezTo>
                    <a:pt x="159" y="606"/>
                    <a:pt x="157" y="569"/>
                    <a:pt x="166" y="522"/>
                  </a:cubicBezTo>
                  <a:lnTo>
                    <a:pt x="197" y="351"/>
                  </a:lnTo>
                  <a:lnTo>
                    <a:pt x="197" y="351"/>
                  </a:lnTo>
                  <a:cubicBezTo>
                    <a:pt x="197" y="351"/>
                    <a:pt x="214" y="247"/>
                    <a:pt x="228" y="18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A626C0A5-D4DC-5A49-8AD9-516A7A16D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624" y="2323129"/>
              <a:ext cx="493713" cy="560388"/>
            </a:xfrm>
            <a:custGeom>
              <a:avLst/>
              <a:gdLst>
                <a:gd name="T0" fmla="*/ 256 w 648"/>
                <a:gd name="T1" fmla="*/ 196 h 736"/>
                <a:gd name="T2" fmla="*/ 329 w 648"/>
                <a:gd name="T3" fmla="*/ 130 h 736"/>
                <a:gd name="T4" fmla="*/ 620 w 648"/>
                <a:gd name="T5" fmla="*/ 130 h 736"/>
                <a:gd name="T6" fmla="*/ 648 w 648"/>
                <a:gd name="T7" fmla="*/ 14 h 736"/>
                <a:gd name="T8" fmla="*/ 295 w 648"/>
                <a:gd name="T9" fmla="*/ 14 h 736"/>
                <a:gd name="T10" fmla="*/ 121 w 648"/>
                <a:gd name="T11" fmla="*/ 185 h 736"/>
                <a:gd name="T12" fmla="*/ 101 w 648"/>
                <a:gd name="T13" fmla="*/ 330 h 736"/>
                <a:gd name="T14" fmla="*/ 202 w 648"/>
                <a:gd name="T15" fmla="*/ 415 h 736"/>
                <a:gd name="T16" fmla="*/ 411 w 648"/>
                <a:gd name="T17" fmla="*/ 415 h 736"/>
                <a:gd name="T18" fmla="*/ 451 w 648"/>
                <a:gd name="T19" fmla="*/ 438 h 736"/>
                <a:gd name="T20" fmla="*/ 422 w 648"/>
                <a:gd name="T21" fmla="*/ 587 h 736"/>
                <a:gd name="T22" fmla="*/ 329 w 648"/>
                <a:gd name="T23" fmla="*/ 620 h 736"/>
                <a:gd name="T24" fmla="*/ 26 w 648"/>
                <a:gd name="T25" fmla="*/ 620 h 736"/>
                <a:gd name="T26" fmla="*/ 0 w 648"/>
                <a:gd name="T27" fmla="*/ 736 h 736"/>
                <a:gd name="T28" fmla="*/ 379 w 648"/>
                <a:gd name="T29" fmla="*/ 736 h 736"/>
                <a:gd name="T30" fmla="*/ 553 w 648"/>
                <a:gd name="T31" fmla="*/ 627 h 736"/>
                <a:gd name="T32" fmla="*/ 596 w 648"/>
                <a:gd name="T33" fmla="*/ 424 h 736"/>
                <a:gd name="T34" fmla="*/ 476 w 648"/>
                <a:gd name="T35" fmla="*/ 289 h 736"/>
                <a:gd name="T36" fmla="*/ 291 w 648"/>
                <a:gd name="T37" fmla="*/ 289 h 736"/>
                <a:gd name="T38" fmla="*/ 245 w 648"/>
                <a:gd name="T39" fmla="*/ 260 h 736"/>
                <a:gd name="T40" fmla="*/ 256 w 648"/>
                <a:gd name="T41" fmla="*/ 19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8" h="736">
                  <a:moveTo>
                    <a:pt x="256" y="196"/>
                  </a:moveTo>
                  <a:cubicBezTo>
                    <a:pt x="266" y="146"/>
                    <a:pt x="260" y="130"/>
                    <a:pt x="329" y="130"/>
                  </a:cubicBezTo>
                  <a:cubicBezTo>
                    <a:pt x="421" y="130"/>
                    <a:pt x="620" y="130"/>
                    <a:pt x="620" y="130"/>
                  </a:cubicBezTo>
                  <a:lnTo>
                    <a:pt x="648" y="14"/>
                  </a:lnTo>
                  <a:cubicBezTo>
                    <a:pt x="648" y="14"/>
                    <a:pt x="430" y="14"/>
                    <a:pt x="295" y="14"/>
                  </a:cubicBezTo>
                  <a:cubicBezTo>
                    <a:pt x="249" y="14"/>
                    <a:pt x="149" y="0"/>
                    <a:pt x="121" y="185"/>
                  </a:cubicBezTo>
                  <a:cubicBezTo>
                    <a:pt x="109" y="265"/>
                    <a:pt x="103" y="304"/>
                    <a:pt x="101" y="330"/>
                  </a:cubicBezTo>
                  <a:cubicBezTo>
                    <a:pt x="97" y="395"/>
                    <a:pt x="154" y="415"/>
                    <a:pt x="202" y="415"/>
                  </a:cubicBezTo>
                  <a:cubicBezTo>
                    <a:pt x="267" y="415"/>
                    <a:pt x="411" y="415"/>
                    <a:pt x="411" y="415"/>
                  </a:cubicBezTo>
                  <a:cubicBezTo>
                    <a:pt x="443" y="415"/>
                    <a:pt x="456" y="415"/>
                    <a:pt x="451" y="438"/>
                  </a:cubicBezTo>
                  <a:cubicBezTo>
                    <a:pt x="444" y="481"/>
                    <a:pt x="427" y="562"/>
                    <a:pt x="422" y="587"/>
                  </a:cubicBezTo>
                  <a:cubicBezTo>
                    <a:pt x="414" y="626"/>
                    <a:pt x="369" y="620"/>
                    <a:pt x="329" y="620"/>
                  </a:cubicBezTo>
                  <a:lnTo>
                    <a:pt x="26" y="620"/>
                  </a:lnTo>
                  <a:lnTo>
                    <a:pt x="0" y="736"/>
                  </a:lnTo>
                  <a:lnTo>
                    <a:pt x="379" y="736"/>
                  </a:lnTo>
                  <a:cubicBezTo>
                    <a:pt x="460" y="736"/>
                    <a:pt x="533" y="707"/>
                    <a:pt x="553" y="627"/>
                  </a:cubicBezTo>
                  <a:cubicBezTo>
                    <a:pt x="574" y="545"/>
                    <a:pt x="584" y="490"/>
                    <a:pt x="596" y="424"/>
                  </a:cubicBezTo>
                  <a:cubicBezTo>
                    <a:pt x="610" y="346"/>
                    <a:pt x="563" y="289"/>
                    <a:pt x="476" y="289"/>
                  </a:cubicBezTo>
                  <a:lnTo>
                    <a:pt x="291" y="289"/>
                  </a:lnTo>
                  <a:cubicBezTo>
                    <a:pt x="272" y="289"/>
                    <a:pt x="239" y="294"/>
                    <a:pt x="245" y="260"/>
                  </a:cubicBezTo>
                  <a:cubicBezTo>
                    <a:pt x="248" y="245"/>
                    <a:pt x="250" y="228"/>
                    <a:pt x="256" y="19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5AA88954-F02B-F443-B75A-DAC9A964F4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3674" y="2816841"/>
              <a:ext cx="38100" cy="49213"/>
            </a:xfrm>
            <a:custGeom>
              <a:avLst/>
              <a:gdLst>
                <a:gd name="T0" fmla="*/ 10 w 50"/>
                <a:gd name="T1" fmla="*/ 9 h 65"/>
                <a:gd name="T2" fmla="*/ 24 w 50"/>
                <a:gd name="T3" fmla="*/ 9 h 65"/>
                <a:gd name="T4" fmla="*/ 38 w 50"/>
                <a:gd name="T5" fmla="*/ 18 h 65"/>
                <a:gd name="T6" fmla="*/ 22 w 50"/>
                <a:gd name="T7" fmla="*/ 29 h 65"/>
                <a:gd name="T8" fmla="*/ 10 w 50"/>
                <a:gd name="T9" fmla="*/ 29 h 65"/>
                <a:gd name="T10" fmla="*/ 10 w 50"/>
                <a:gd name="T11" fmla="*/ 9 h 65"/>
                <a:gd name="T12" fmla="*/ 0 w 50"/>
                <a:gd name="T13" fmla="*/ 65 h 65"/>
                <a:gd name="T14" fmla="*/ 10 w 50"/>
                <a:gd name="T15" fmla="*/ 65 h 65"/>
                <a:gd name="T16" fmla="*/ 10 w 50"/>
                <a:gd name="T17" fmla="*/ 37 h 65"/>
                <a:gd name="T18" fmla="*/ 21 w 50"/>
                <a:gd name="T19" fmla="*/ 37 h 65"/>
                <a:gd name="T20" fmla="*/ 39 w 50"/>
                <a:gd name="T21" fmla="*/ 65 h 65"/>
                <a:gd name="T22" fmla="*/ 50 w 50"/>
                <a:gd name="T23" fmla="*/ 65 h 65"/>
                <a:gd name="T24" fmla="*/ 31 w 50"/>
                <a:gd name="T25" fmla="*/ 37 h 65"/>
                <a:gd name="T26" fmla="*/ 48 w 50"/>
                <a:gd name="T27" fmla="*/ 19 h 65"/>
                <a:gd name="T28" fmla="*/ 25 w 50"/>
                <a:gd name="T29" fmla="*/ 0 h 65"/>
                <a:gd name="T30" fmla="*/ 0 w 50"/>
                <a:gd name="T31" fmla="*/ 0 h 65"/>
                <a:gd name="T32" fmla="*/ 0 w 50"/>
                <a:gd name="T3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65">
                  <a:moveTo>
                    <a:pt x="10" y="9"/>
                  </a:moveTo>
                  <a:lnTo>
                    <a:pt x="24" y="9"/>
                  </a:lnTo>
                  <a:cubicBezTo>
                    <a:pt x="30" y="9"/>
                    <a:pt x="38" y="10"/>
                    <a:pt x="38" y="18"/>
                  </a:cubicBezTo>
                  <a:cubicBezTo>
                    <a:pt x="38" y="28"/>
                    <a:pt x="30" y="29"/>
                    <a:pt x="22" y="29"/>
                  </a:cubicBezTo>
                  <a:lnTo>
                    <a:pt x="10" y="29"/>
                  </a:lnTo>
                  <a:lnTo>
                    <a:pt x="10" y="9"/>
                  </a:lnTo>
                  <a:close/>
                  <a:moveTo>
                    <a:pt x="0" y="65"/>
                  </a:moveTo>
                  <a:lnTo>
                    <a:pt x="10" y="65"/>
                  </a:lnTo>
                  <a:lnTo>
                    <a:pt x="10" y="37"/>
                  </a:lnTo>
                  <a:lnTo>
                    <a:pt x="21" y="37"/>
                  </a:lnTo>
                  <a:lnTo>
                    <a:pt x="39" y="65"/>
                  </a:lnTo>
                  <a:lnTo>
                    <a:pt x="50" y="65"/>
                  </a:lnTo>
                  <a:lnTo>
                    <a:pt x="31" y="37"/>
                  </a:lnTo>
                  <a:cubicBezTo>
                    <a:pt x="41" y="36"/>
                    <a:pt x="48" y="30"/>
                    <a:pt x="48" y="19"/>
                  </a:cubicBezTo>
                  <a:cubicBezTo>
                    <a:pt x="48" y="6"/>
                    <a:pt x="40" y="0"/>
                    <a:pt x="25" y="0"/>
                  </a:cubicBezTo>
                  <a:lnTo>
                    <a:pt x="0" y="0"/>
                  </a:lnTo>
                  <a:lnTo>
                    <a:pt x="0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36CC9D84-A4D1-2D47-8D15-E7F354BD9A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6687" y="2797791"/>
              <a:ext cx="87313" cy="87313"/>
            </a:xfrm>
            <a:custGeom>
              <a:avLst/>
              <a:gdLst>
                <a:gd name="T0" fmla="*/ 103 w 114"/>
                <a:gd name="T1" fmla="*/ 57 h 113"/>
                <a:gd name="T2" fmla="*/ 57 w 114"/>
                <a:gd name="T3" fmla="*/ 104 h 113"/>
                <a:gd name="T4" fmla="*/ 11 w 114"/>
                <a:gd name="T5" fmla="*/ 57 h 113"/>
                <a:gd name="T6" fmla="*/ 57 w 114"/>
                <a:gd name="T7" fmla="*/ 10 h 113"/>
                <a:gd name="T8" fmla="*/ 103 w 114"/>
                <a:gd name="T9" fmla="*/ 57 h 113"/>
                <a:gd name="T10" fmla="*/ 0 w 114"/>
                <a:gd name="T11" fmla="*/ 57 h 113"/>
                <a:gd name="T12" fmla="*/ 57 w 114"/>
                <a:gd name="T13" fmla="*/ 113 h 113"/>
                <a:gd name="T14" fmla="*/ 114 w 114"/>
                <a:gd name="T15" fmla="*/ 57 h 113"/>
                <a:gd name="T16" fmla="*/ 57 w 114"/>
                <a:gd name="T17" fmla="*/ 0 h 113"/>
                <a:gd name="T18" fmla="*/ 0 w 114"/>
                <a:gd name="T19" fmla="*/ 5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3">
                  <a:moveTo>
                    <a:pt x="103" y="57"/>
                  </a:moveTo>
                  <a:cubicBezTo>
                    <a:pt x="103" y="84"/>
                    <a:pt x="83" y="104"/>
                    <a:pt x="57" y="104"/>
                  </a:cubicBezTo>
                  <a:cubicBezTo>
                    <a:pt x="31" y="104"/>
                    <a:pt x="11" y="84"/>
                    <a:pt x="11" y="57"/>
                  </a:cubicBezTo>
                  <a:cubicBezTo>
                    <a:pt x="11" y="30"/>
                    <a:pt x="31" y="10"/>
                    <a:pt x="57" y="10"/>
                  </a:cubicBezTo>
                  <a:cubicBezTo>
                    <a:pt x="83" y="10"/>
                    <a:pt x="103" y="30"/>
                    <a:pt x="103" y="57"/>
                  </a:cubicBezTo>
                  <a:close/>
                  <a:moveTo>
                    <a:pt x="0" y="57"/>
                  </a:moveTo>
                  <a:cubicBezTo>
                    <a:pt x="0" y="89"/>
                    <a:pt x="26" y="113"/>
                    <a:pt x="57" y="113"/>
                  </a:cubicBezTo>
                  <a:cubicBezTo>
                    <a:pt x="88" y="113"/>
                    <a:pt x="114" y="89"/>
                    <a:pt x="114" y="57"/>
                  </a:cubicBezTo>
                  <a:cubicBezTo>
                    <a:pt x="114" y="24"/>
                    <a:pt x="88" y="0"/>
                    <a:pt x="57" y="0"/>
                  </a:cubicBezTo>
                  <a:cubicBezTo>
                    <a:pt x="26" y="0"/>
                    <a:pt x="0" y="24"/>
                    <a:pt x="0" y="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7310AE1-67D9-F24E-94DA-85DCED5B0350}"/>
              </a:ext>
            </a:extLst>
          </p:cNvPr>
          <p:cNvGrpSpPr/>
          <p:nvPr userDrawn="1"/>
        </p:nvGrpSpPr>
        <p:grpSpPr>
          <a:xfrm flipH="1">
            <a:off x="5534845" y="3056717"/>
            <a:ext cx="3609152" cy="1804587"/>
            <a:chOff x="1514745" y="4504958"/>
            <a:chExt cx="691594" cy="345799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12E3BD9-6AC1-814E-82D6-533D8040ADBE}"/>
                </a:ext>
              </a:extLst>
            </p:cNvPr>
            <p:cNvSpPr/>
            <p:nvPr userDrawn="1"/>
          </p:nvSpPr>
          <p:spPr>
            <a:xfrm>
              <a:off x="1687643" y="4504958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5F334FC-D5A0-FE49-8E37-552261A1DC52}"/>
                </a:ext>
              </a:extLst>
            </p:cNvPr>
            <p:cNvSpPr/>
            <p:nvPr userDrawn="1"/>
          </p:nvSpPr>
          <p:spPr>
            <a:xfrm rot="5400000">
              <a:off x="1860542" y="4504958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9AC8821-2EEF-854C-AEA6-21AC8DD57FFB}"/>
                </a:ext>
              </a:extLst>
            </p:cNvPr>
            <p:cNvSpPr/>
            <p:nvPr userDrawn="1"/>
          </p:nvSpPr>
          <p:spPr>
            <a:xfrm rot="10800000">
              <a:off x="1687644" y="4677857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bg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E8083DB-01ED-344E-8E9E-F5023D2735AA}"/>
                </a:ext>
              </a:extLst>
            </p:cNvPr>
            <p:cNvSpPr/>
            <p:nvPr userDrawn="1"/>
          </p:nvSpPr>
          <p:spPr>
            <a:xfrm rot="16200000">
              <a:off x="1514745" y="4677857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17314A7-655C-8045-A989-732985391E56}"/>
                </a:ext>
              </a:extLst>
            </p:cNvPr>
            <p:cNvSpPr/>
            <p:nvPr userDrawn="1"/>
          </p:nvSpPr>
          <p:spPr>
            <a:xfrm rot="5400000">
              <a:off x="1514745" y="4504959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477CA9A-3ABE-B548-8831-FBC0963DBD57}"/>
                </a:ext>
              </a:extLst>
            </p:cNvPr>
            <p:cNvSpPr/>
            <p:nvPr userDrawn="1"/>
          </p:nvSpPr>
          <p:spPr>
            <a:xfrm rot="5400000">
              <a:off x="2033440" y="4677858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2E1F5364-BD46-9C42-9407-A8E4DDB5D5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547" y="823279"/>
            <a:ext cx="5178294" cy="1748471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>
              <a:lnSpc>
                <a:spcPts val="4340"/>
              </a:lnSpc>
              <a:defRPr sz="4200" b="0" i="0" cap="none" spc="90" baseline="0">
                <a:solidFill>
                  <a:schemeClr val="accent2"/>
                </a:solidFill>
                <a:effectLst/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</a:lstStyle>
          <a:p>
            <a:r>
              <a:rPr lang="en-US" dirty="0"/>
              <a:t>Cover Option #6 </a:t>
            </a:r>
            <a:br>
              <a:rPr lang="en-US" dirty="0"/>
            </a:br>
            <a:r>
              <a:rPr lang="en-US" dirty="0"/>
              <a:t>Gill Sans MT Regular</a:t>
            </a:r>
            <a:br>
              <a:rPr lang="en-US" dirty="0"/>
            </a:br>
            <a:r>
              <a:rPr lang="en-US" dirty="0"/>
              <a:t>42 Pt Gray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65F9067-2D3C-2246-9CDD-5B216DAFDE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6547" y="2587204"/>
            <a:ext cx="4215453" cy="41248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12700" marR="0" indent="-12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1200" b="0" i="0" baseline="0">
                <a:solidFill>
                  <a:schemeClr val="accent2"/>
                </a:solidFill>
                <a:latin typeface="Gill Sans MT" panose="020B0502020104020203" pitchFamily="34" charset="77"/>
              </a:defRPr>
            </a:lvl1pPr>
            <a:lvl2pPr marL="342900" indent="0">
              <a:buNone/>
              <a:defRPr sz="1100"/>
            </a:lvl2pPr>
            <a:lvl3pPr marL="742950" indent="0">
              <a:buNone/>
              <a:defRPr sz="1100"/>
            </a:lvl3pPr>
            <a:lvl4pPr marL="10287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Date and/or Name of Speaker </a:t>
            </a:r>
            <a:br>
              <a:rPr lang="en-US" dirty="0"/>
            </a:br>
            <a:r>
              <a:rPr lang="en-US" dirty="0"/>
              <a:t>Gill Sans MT Regular 12 Pt Gray</a:t>
            </a:r>
          </a:p>
        </p:txBody>
      </p:sp>
    </p:spTree>
    <p:extLst>
      <p:ext uri="{BB962C8B-B14F-4D97-AF65-F5344CB8AC3E}">
        <p14:creationId xmlns:p14="http://schemas.microsoft.com/office/powerpoint/2010/main" val="2359184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49167-983B-B749-8D72-5F16B835D2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" b="74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5A949D4-1887-5941-862E-071F8F89077D}"/>
              </a:ext>
            </a:extLst>
          </p:cNvPr>
          <p:cNvGrpSpPr/>
          <p:nvPr userDrawn="1"/>
        </p:nvGrpSpPr>
        <p:grpSpPr>
          <a:xfrm>
            <a:off x="356547" y="4511539"/>
            <a:ext cx="697421" cy="226502"/>
            <a:chOff x="3793624" y="2323129"/>
            <a:chExt cx="1730376" cy="561975"/>
          </a:xfrm>
          <a:solidFill>
            <a:schemeClr val="accent2"/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281BFE1-01B5-ED44-BB30-5663F9449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8599" y="2334241"/>
              <a:ext cx="488950" cy="549275"/>
            </a:xfrm>
            <a:custGeom>
              <a:avLst/>
              <a:gdLst>
                <a:gd name="T0" fmla="*/ 501 w 642"/>
                <a:gd name="T1" fmla="*/ 721 h 721"/>
                <a:gd name="T2" fmla="*/ 642 w 642"/>
                <a:gd name="T3" fmla="*/ 721 h 721"/>
                <a:gd name="T4" fmla="*/ 555 w 642"/>
                <a:gd name="T5" fmla="*/ 0 h 721"/>
                <a:gd name="T6" fmla="*/ 397 w 642"/>
                <a:gd name="T7" fmla="*/ 0 h 721"/>
                <a:gd name="T8" fmla="*/ 0 w 642"/>
                <a:gd name="T9" fmla="*/ 721 h 721"/>
                <a:gd name="T10" fmla="*/ 151 w 642"/>
                <a:gd name="T11" fmla="*/ 721 h 721"/>
                <a:gd name="T12" fmla="*/ 230 w 642"/>
                <a:gd name="T13" fmla="*/ 579 h 721"/>
                <a:gd name="T14" fmla="*/ 448 w 642"/>
                <a:gd name="T15" fmla="*/ 579 h 721"/>
                <a:gd name="T16" fmla="*/ 472 w 642"/>
                <a:gd name="T17" fmla="*/ 471 h 721"/>
                <a:gd name="T18" fmla="*/ 286 w 642"/>
                <a:gd name="T19" fmla="*/ 471 h 721"/>
                <a:gd name="T20" fmla="*/ 286 w 642"/>
                <a:gd name="T21" fmla="*/ 471 h 721"/>
                <a:gd name="T22" fmla="*/ 445 w 642"/>
                <a:gd name="T23" fmla="*/ 197 h 721"/>
                <a:gd name="T24" fmla="*/ 501 w 642"/>
                <a:gd name="T25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2" h="721">
                  <a:moveTo>
                    <a:pt x="501" y="721"/>
                  </a:moveTo>
                  <a:lnTo>
                    <a:pt x="642" y="721"/>
                  </a:lnTo>
                  <a:lnTo>
                    <a:pt x="555" y="0"/>
                  </a:lnTo>
                  <a:lnTo>
                    <a:pt x="397" y="0"/>
                  </a:lnTo>
                  <a:lnTo>
                    <a:pt x="0" y="721"/>
                  </a:lnTo>
                  <a:lnTo>
                    <a:pt x="151" y="721"/>
                  </a:lnTo>
                  <a:cubicBezTo>
                    <a:pt x="151" y="721"/>
                    <a:pt x="227" y="585"/>
                    <a:pt x="230" y="579"/>
                  </a:cubicBezTo>
                  <a:lnTo>
                    <a:pt x="448" y="579"/>
                  </a:lnTo>
                  <a:lnTo>
                    <a:pt x="472" y="471"/>
                  </a:lnTo>
                  <a:lnTo>
                    <a:pt x="286" y="471"/>
                  </a:lnTo>
                  <a:cubicBezTo>
                    <a:pt x="286" y="471"/>
                    <a:pt x="286" y="471"/>
                    <a:pt x="286" y="471"/>
                  </a:cubicBezTo>
                  <a:cubicBezTo>
                    <a:pt x="298" y="449"/>
                    <a:pt x="441" y="203"/>
                    <a:pt x="445" y="197"/>
                  </a:cubicBezTo>
                  <a:cubicBezTo>
                    <a:pt x="445" y="202"/>
                    <a:pt x="501" y="721"/>
                    <a:pt x="501" y="7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A3A04A45-2F9C-5B41-9DF3-FCB83A523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762" y="2334241"/>
              <a:ext cx="234950" cy="549275"/>
            </a:xfrm>
            <a:custGeom>
              <a:avLst/>
              <a:gdLst>
                <a:gd name="T0" fmla="*/ 148 w 148"/>
                <a:gd name="T1" fmla="*/ 0 h 346"/>
                <a:gd name="T2" fmla="*/ 73 w 148"/>
                <a:gd name="T3" fmla="*/ 0 h 346"/>
                <a:gd name="T4" fmla="*/ 0 w 148"/>
                <a:gd name="T5" fmla="*/ 346 h 346"/>
                <a:gd name="T6" fmla="*/ 76 w 148"/>
                <a:gd name="T7" fmla="*/ 346 h 346"/>
                <a:gd name="T8" fmla="*/ 148 w 148"/>
                <a:gd name="T9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346">
                  <a:moveTo>
                    <a:pt x="148" y="0"/>
                  </a:moveTo>
                  <a:lnTo>
                    <a:pt x="73" y="0"/>
                  </a:lnTo>
                  <a:lnTo>
                    <a:pt x="0" y="346"/>
                  </a:lnTo>
                  <a:lnTo>
                    <a:pt x="76" y="346"/>
                  </a:ln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3DAFD1C3-1D03-5440-A88C-0AD61527E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474" y="2334241"/>
              <a:ext cx="476250" cy="550863"/>
            </a:xfrm>
            <a:custGeom>
              <a:avLst/>
              <a:gdLst>
                <a:gd name="T0" fmla="*/ 228 w 624"/>
                <a:gd name="T1" fmla="*/ 180 h 723"/>
                <a:gd name="T2" fmla="*/ 291 w 624"/>
                <a:gd name="T3" fmla="*/ 116 h 723"/>
                <a:gd name="T4" fmla="*/ 596 w 624"/>
                <a:gd name="T5" fmla="*/ 116 h 723"/>
                <a:gd name="T6" fmla="*/ 624 w 624"/>
                <a:gd name="T7" fmla="*/ 0 h 723"/>
                <a:gd name="T8" fmla="*/ 252 w 624"/>
                <a:gd name="T9" fmla="*/ 0 h 723"/>
                <a:gd name="T10" fmla="*/ 92 w 624"/>
                <a:gd name="T11" fmla="*/ 191 h 723"/>
                <a:gd name="T12" fmla="*/ 17 w 624"/>
                <a:gd name="T13" fmla="*/ 549 h 723"/>
                <a:gd name="T14" fmla="*/ 166 w 624"/>
                <a:gd name="T15" fmla="*/ 723 h 723"/>
                <a:gd name="T16" fmla="*/ 505 w 624"/>
                <a:gd name="T17" fmla="*/ 723 h 723"/>
                <a:gd name="T18" fmla="*/ 531 w 624"/>
                <a:gd name="T19" fmla="*/ 606 h 723"/>
                <a:gd name="T20" fmla="*/ 219 w 624"/>
                <a:gd name="T21" fmla="*/ 606 h 723"/>
                <a:gd name="T22" fmla="*/ 166 w 624"/>
                <a:gd name="T23" fmla="*/ 522 h 723"/>
                <a:gd name="T24" fmla="*/ 197 w 624"/>
                <a:gd name="T25" fmla="*/ 351 h 723"/>
                <a:gd name="T26" fmla="*/ 197 w 624"/>
                <a:gd name="T27" fmla="*/ 351 h 723"/>
                <a:gd name="T28" fmla="*/ 228 w 624"/>
                <a:gd name="T29" fmla="*/ 18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4" h="723">
                  <a:moveTo>
                    <a:pt x="228" y="180"/>
                  </a:moveTo>
                  <a:cubicBezTo>
                    <a:pt x="233" y="157"/>
                    <a:pt x="238" y="116"/>
                    <a:pt x="291" y="116"/>
                  </a:cubicBezTo>
                  <a:cubicBezTo>
                    <a:pt x="319" y="116"/>
                    <a:pt x="596" y="116"/>
                    <a:pt x="596" y="116"/>
                  </a:cubicBezTo>
                  <a:lnTo>
                    <a:pt x="624" y="0"/>
                  </a:lnTo>
                  <a:cubicBezTo>
                    <a:pt x="624" y="0"/>
                    <a:pt x="353" y="0"/>
                    <a:pt x="252" y="0"/>
                  </a:cubicBezTo>
                  <a:cubicBezTo>
                    <a:pt x="110" y="0"/>
                    <a:pt x="101" y="144"/>
                    <a:pt x="92" y="191"/>
                  </a:cubicBezTo>
                  <a:cubicBezTo>
                    <a:pt x="83" y="239"/>
                    <a:pt x="20" y="536"/>
                    <a:pt x="17" y="549"/>
                  </a:cubicBezTo>
                  <a:cubicBezTo>
                    <a:pt x="0" y="634"/>
                    <a:pt x="43" y="723"/>
                    <a:pt x="166" y="723"/>
                  </a:cubicBezTo>
                  <a:lnTo>
                    <a:pt x="505" y="723"/>
                  </a:lnTo>
                  <a:lnTo>
                    <a:pt x="531" y="606"/>
                  </a:lnTo>
                  <a:lnTo>
                    <a:pt x="219" y="606"/>
                  </a:lnTo>
                  <a:cubicBezTo>
                    <a:pt x="159" y="606"/>
                    <a:pt x="157" y="569"/>
                    <a:pt x="166" y="522"/>
                  </a:cubicBezTo>
                  <a:lnTo>
                    <a:pt x="197" y="351"/>
                  </a:lnTo>
                  <a:lnTo>
                    <a:pt x="197" y="351"/>
                  </a:lnTo>
                  <a:cubicBezTo>
                    <a:pt x="197" y="351"/>
                    <a:pt x="214" y="247"/>
                    <a:pt x="228" y="18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F7B1222C-F541-C844-B29D-E9CC48C35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624" y="2323129"/>
              <a:ext cx="493713" cy="560388"/>
            </a:xfrm>
            <a:custGeom>
              <a:avLst/>
              <a:gdLst>
                <a:gd name="T0" fmla="*/ 256 w 648"/>
                <a:gd name="T1" fmla="*/ 196 h 736"/>
                <a:gd name="T2" fmla="*/ 329 w 648"/>
                <a:gd name="T3" fmla="*/ 130 h 736"/>
                <a:gd name="T4" fmla="*/ 620 w 648"/>
                <a:gd name="T5" fmla="*/ 130 h 736"/>
                <a:gd name="T6" fmla="*/ 648 w 648"/>
                <a:gd name="T7" fmla="*/ 14 h 736"/>
                <a:gd name="T8" fmla="*/ 295 w 648"/>
                <a:gd name="T9" fmla="*/ 14 h 736"/>
                <a:gd name="T10" fmla="*/ 121 w 648"/>
                <a:gd name="T11" fmla="*/ 185 h 736"/>
                <a:gd name="T12" fmla="*/ 101 w 648"/>
                <a:gd name="T13" fmla="*/ 330 h 736"/>
                <a:gd name="T14" fmla="*/ 202 w 648"/>
                <a:gd name="T15" fmla="*/ 415 h 736"/>
                <a:gd name="T16" fmla="*/ 411 w 648"/>
                <a:gd name="T17" fmla="*/ 415 h 736"/>
                <a:gd name="T18" fmla="*/ 451 w 648"/>
                <a:gd name="T19" fmla="*/ 438 h 736"/>
                <a:gd name="T20" fmla="*/ 422 w 648"/>
                <a:gd name="T21" fmla="*/ 587 h 736"/>
                <a:gd name="T22" fmla="*/ 329 w 648"/>
                <a:gd name="T23" fmla="*/ 620 h 736"/>
                <a:gd name="T24" fmla="*/ 26 w 648"/>
                <a:gd name="T25" fmla="*/ 620 h 736"/>
                <a:gd name="T26" fmla="*/ 0 w 648"/>
                <a:gd name="T27" fmla="*/ 736 h 736"/>
                <a:gd name="T28" fmla="*/ 379 w 648"/>
                <a:gd name="T29" fmla="*/ 736 h 736"/>
                <a:gd name="T30" fmla="*/ 553 w 648"/>
                <a:gd name="T31" fmla="*/ 627 h 736"/>
                <a:gd name="T32" fmla="*/ 596 w 648"/>
                <a:gd name="T33" fmla="*/ 424 h 736"/>
                <a:gd name="T34" fmla="*/ 476 w 648"/>
                <a:gd name="T35" fmla="*/ 289 h 736"/>
                <a:gd name="T36" fmla="*/ 291 w 648"/>
                <a:gd name="T37" fmla="*/ 289 h 736"/>
                <a:gd name="T38" fmla="*/ 245 w 648"/>
                <a:gd name="T39" fmla="*/ 260 h 736"/>
                <a:gd name="T40" fmla="*/ 256 w 648"/>
                <a:gd name="T41" fmla="*/ 19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8" h="736">
                  <a:moveTo>
                    <a:pt x="256" y="196"/>
                  </a:moveTo>
                  <a:cubicBezTo>
                    <a:pt x="266" y="146"/>
                    <a:pt x="260" y="130"/>
                    <a:pt x="329" y="130"/>
                  </a:cubicBezTo>
                  <a:cubicBezTo>
                    <a:pt x="421" y="130"/>
                    <a:pt x="620" y="130"/>
                    <a:pt x="620" y="130"/>
                  </a:cubicBezTo>
                  <a:lnTo>
                    <a:pt x="648" y="14"/>
                  </a:lnTo>
                  <a:cubicBezTo>
                    <a:pt x="648" y="14"/>
                    <a:pt x="430" y="14"/>
                    <a:pt x="295" y="14"/>
                  </a:cubicBezTo>
                  <a:cubicBezTo>
                    <a:pt x="249" y="14"/>
                    <a:pt x="149" y="0"/>
                    <a:pt x="121" y="185"/>
                  </a:cubicBezTo>
                  <a:cubicBezTo>
                    <a:pt x="109" y="265"/>
                    <a:pt x="103" y="304"/>
                    <a:pt x="101" y="330"/>
                  </a:cubicBezTo>
                  <a:cubicBezTo>
                    <a:pt x="97" y="395"/>
                    <a:pt x="154" y="415"/>
                    <a:pt x="202" y="415"/>
                  </a:cubicBezTo>
                  <a:cubicBezTo>
                    <a:pt x="267" y="415"/>
                    <a:pt x="411" y="415"/>
                    <a:pt x="411" y="415"/>
                  </a:cubicBezTo>
                  <a:cubicBezTo>
                    <a:pt x="443" y="415"/>
                    <a:pt x="456" y="415"/>
                    <a:pt x="451" y="438"/>
                  </a:cubicBezTo>
                  <a:cubicBezTo>
                    <a:pt x="444" y="481"/>
                    <a:pt x="427" y="562"/>
                    <a:pt x="422" y="587"/>
                  </a:cubicBezTo>
                  <a:cubicBezTo>
                    <a:pt x="414" y="626"/>
                    <a:pt x="369" y="620"/>
                    <a:pt x="329" y="620"/>
                  </a:cubicBezTo>
                  <a:lnTo>
                    <a:pt x="26" y="620"/>
                  </a:lnTo>
                  <a:lnTo>
                    <a:pt x="0" y="736"/>
                  </a:lnTo>
                  <a:lnTo>
                    <a:pt x="379" y="736"/>
                  </a:lnTo>
                  <a:cubicBezTo>
                    <a:pt x="460" y="736"/>
                    <a:pt x="533" y="707"/>
                    <a:pt x="553" y="627"/>
                  </a:cubicBezTo>
                  <a:cubicBezTo>
                    <a:pt x="574" y="545"/>
                    <a:pt x="584" y="490"/>
                    <a:pt x="596" y="424"/>
                  </a:cubicBezTo>
                  <a:cubicBezTo>
                    <a:pt x="610" y="346"/>
                    <a:pt x="563" y="289"/>
                    <a:pt x="476" y="289"/>
                  </a:cubicBezTo>
                  <a:lnTo>
                    <a:pt x="291" y="289"/>
                  </a:lnTo>
                  <a:cubicBezTo>
                    <a:pt x="272" y="289"/>
                    <a:pt x="239" y="294"/>
                    <a:pt x="245" y="260"/>
                  </a:cubicBezTo>
                  <a:cubicBezTo>
                    <a:pt x="248" y="245"/>
                    <a:pt x="250" y="228"/>
                    <a:pt x="256" y="19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3E4984E7-02CA-294B-8F99-EA98C572BF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3674" y="2816841"/>
              <a:ext cx="38100" cy="49213"/>
            </a:xfrm>
            <a:custGeom>
              <a:avLst/>
              <a:gdLst>
                <a:gd name="T0" fmla="*/ 10 w 50"/>
                <a:gd name="T1" fmla="*/ 9 h 65"/>
                <a:gd name="T2" fmla="*/ 24 w 50"/>
                <a:gd name="T3" fmla="*/ 9 h 65"/>
                <a:gd name="T4" fmla="*/ 38 w 50"/>
                <a:gd name="T5" fmla="*/ 18 h 65"/>
                <a:gd name="T6" fmla="*/ 22 w 50"/>
                <a:gd name="T7" fmla="*/ 29 h 65"/>
                <a:gd name="T8" fmla="*/ 10 w 50"/>
                <a:gd name="T9" fmla="*/ 29 h 65"/>
                <a:gd name="T10" fmla="*/ 10 w 50"/>
                <a:gd name="T11" fmla="*/ 9 h 65"/>
                <a:gd name="T12" fmla="*/ 0 w 50"/>
                <a:gd name="T13" fmla="*/ 65 h 65"/>
                <a:gd name="T14" fmla="*/ 10 w 50"/>
                <a:gd name="T15" fmla="*/ 65 h 65"/>
                <a:gd name="T16" fmla="*/ 10 w 50"/>
                <a:gd name="T17" fmla="*/ 37 h 65"/>
                <a:gd name="T18" fmla="*/ 21 w 50"/>
                <a:gd name="T19" fmla="*/ 37 h 65"/>
                <a:gd name="T20" fmla="*/ 39 w 50"/>
                <a:gd name="T21" fmla="*/ 65 h 65"/>
                <a:gd name="T22" fmla="*/ 50 w 50"/>
                <a:gd name="T23" fmla="*/ 65 h 65"/>
                <a:gd name="T24" fmla="*/ 31 w 50"/>
                <a:gd name="T25" fmla="*/ 37 h 65"/>
                <a:gd name="T26" fmla="*/ 48 w 50"/>
                <a:gd name="T27" fmla="*/ 19 h 65"/>
                <a:gd name="T28" fmla="*/ 25 w 50"/>
                <a:gd name="T29" fmla="*/ 0 h 65"/>
                <a:gd name="T30" fmla="*/ 0 w 50"/>
                <a:gd name="T31" fmla="*/ 0 h 65"/>
                <a:gd name="T32" fmla="*/ 0 w 50"/>
                <a:gd name="T3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65">
                  <a:moveTo>
                    <a:pt x="10" y="9"/>
                  </a:moveTo>
                  <a:lnTo>
                    <a:pt x="24" y="9"/>
                  </a:lnTo>
                  <a:cubicBezTo>
                    <a:pt x="30" y="9"/>
                    <a:pt x="38" y="10"/>
                    <a:pt x="38" y="18"/>
                  </a:cubicBezTo>
                  <a:cubicBezTo>
                    <a:pt x="38" y="28"/>
                    <a:pt x="30" y="29"/>
                    <a:pt x="22" y="29"/>
                  </a:cubicBezTo>
                  <a:lnTo>
                    <a:pt x="10" y="29"/>
                  </a:lnTo>
                  <a:lnTo>
                    <a:pt x="10" y="9"/>
                  </a:lnTo>
                  <a:close/>
                  <a:moveTo>
                    <a:pt x="0" y="65"/>
                  </a:moveTo>
                  <a:lnTo>
                    <a:pt x="10" y="65"/>
                  </a:lnTo>
                  <a:lnTo>
                    <a:pt x="10" y="37"/>
                  </a:lnTo>
                  <a:lnTo>
                    <a:pt x="21" y="37"/>
                  </a:lnTo>
                  <a:lnTo>
                    <a:pt x="39" y="65"/>
                  </a:lnTo>
                  <a:lnTo>
                    <a:pt x="50" y="65"/>
                  </a:lnTo>
                  <a:lnTo>
                    <a:pt x="31" y="37"/>
                  </a:lnTo>
                  <a:cubicBezTo>
                    <a:pt x="41" y="36"/>
                    <a:pt x="48" y="30"/>
                    <a:pt x="48" y="19"/>
                  </a:cubicBezTo>
                  <a:cubicBezTo>
                    <a:pt x="48" y="6"/>
                    <a:pt x="40" y="0"/>
                    <a:pt x="25" y="0"/>
                  </a:cubicBezTo>
                  <a:lnTo>
                    <a:pt x="0" y="0"/>
                  </a:lnTo>
                  <a:lnTo>
                    <a:pt x="0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BF88D68D-5033-EE4F-AC2C-8A6826C4E7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6687" y="2797791"/>
              <a:ext cx="87313" cy="87313"/>
            </a:xfrm>
            <a:custGeom>
              <a:avLst/>
              <a:gdLst>
                <a:gd name="T0" fmla="*/ 103 w 114"/>
                <a:gd name="T1" fmla="*/ 57 h 113"/>
                <a:gd name="T2" fmla="*/ 57 w 114"/>
                <a:gd name="T3" fmla="*/ 104 h 113"/>
                <a:gd name="T4" fmla="*/ 11 w 114"/>
                <a:gd name="T5" fmla="*/ 57 h 113"/>
                <a:gd name="T6" fmla="*/ 57 w 114"/>
                <a:gd name="T7" fmla="*/ 10 h 113"/>
                <a:gd name="T8" fmla="*/ 103 w 114"/>
                <a:gd name="T9" fmla="*/ 57 h 113"/>
                <a:gd name="T10" fmla="*/ 0 w 114"/>
                <a:gd name="T11" fmla="*/ 57 h 113"/>
                <a:gd name="T12" fmla="*/ 57 w 114"/>
                <a:gd name="T13" fmla="*/ 113 h 113"/>
                <a:gd name="T14" fmla="*/ 114 w 114"/>
                <a:gd name="T15" fmla="*/ 57 h 113"/>
                <a:gd name="T16" fmla="*/ 57 w 114"/>
                <a:gd name="T17" fmla="*/ 0 h 113"/>
                <a:gd name="T18" fmla="*/ 0 w 114"/>
                <a:gd name="T19" fmla="*/ 5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3">
                  <a:moveTo>
                    <a:pt x="103" y="57"/>
                  </a:moveTo>
                  <a:cubicBezTo>
                    <a:pt x="103" y="84"/>
                    <a:pt x="83" y="104"/>
                    <a:pt x="57" y="104"/>
                  </a:cubicBezTo>
                  <a:cubicBezTo>
                    <a:pt x="31" y="104"/>
                    <a:pt x="11" y="84"/>
                    <a:pt x="11" y="57"/>
                  </a:cubicBezTo>
                  <a:cubicBezTo>
                    <a:pt x="11" y="30"/>
                    <a:pt x="31" y="10"/>
                    <a:pt x="57" y="10"/>
                  </a:cubicBezTo>
                  <a:cubicBezTo>
                    <a:pt x="83" y="10"/>
                    <a:pt x="103" y="30"/>
                    <a:pt x="103" y="57"/>
                  </a:cubicBezTo>
                  <a:close/>
                  <a:moveTo>
                    <a:pt x="0" y="57"/>
                  </a:moveTo>
                  <a:cubicBezTo>
                    <a:pt x="0" y="89"/>
                    <a:pt x="26" y="113"/>
                    <a:pt x="57" y="113"/>
                  </a:cubicBezTo>
                  <a:cubicBezTo>
                    <a:pt x="88" y="113"/>
                    <a:pt x="114" y="89"/>
                    <a:pt x="114" y="57"/>
                  </a:cubicBezTo>
                  <a:cubicBezTo>
                    <a:pt x="114" y="24"/>
                    <a:pt x="88" y="0"/>
                    <a:pt x="57" y="0"/>
                  </a:cubicBezTo>
                  <a:cubicBezTo>
                    <a:pt x="26" y="0"/>
                    <a:pt x="0" y="24"/>
                    <a:pt x="0" y="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63E1CEF-02FC-B244-919A-38F4388D7DA9}"/>
              </a:ext>
            </a:extLst>
          </p:cNvPr>
          <p:cNvGrpSpPr/>
          <p:nvPr userDrawn="1"/>
        </p:nvGrpSpPr>
        <p:grpSpPr>
          <a:xfrm flipH="1">
            <a:off x="6437134" y="287149"/>
            <a:ext cx="2706866" cy="1804581"/>
            <a:chOff x="1514745" y="4504958"/>
            <a:chExt cx="518696" cy="345798"/>
          </a:xfrm>
        </p:grpSpPr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9CDF1DAB-D79D-6F4C-B220-1F3D8A1FF207}"/>
                </a:ext>
              </a:extLst>
            </p:cNvPr>
            <p:cNvSpPr/>
            <p:nvPr userDrawn="1"/>
          </p:nvSpPr>
          <p:spPr>
            <a:xfrm>
              <a:off x="1687643" y="4504958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114A4CE3-4ECE-2546-A60B-DF4000FD5950}"/>
                </a:ext>
              </a:extLst>
            </p:cNvPr>
            <p:cNvSpPr/>
            <p:nvPr userDrawn="1"/>
          </p:nvSpPr>
          <p:spPr>
            <a:xfrm rot="5400000">
              <a:off x="1860542" y="4504958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1138A640-BCB9-5E49-A464-C296B5B39934}"/>
                </a:ext>
              </a:extLst>
            </p:cNvPr>
            <p:cNvSpPr/>
            <p:nvPr userDrawn="1"/>
          </p:nvSpPr>
          <p:spPr>
            <a:xfrm rot="10800000">
              <a:off x="1687644" y="4677857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bg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E9C5BD75-D994-4349-A71E-191873A62BBD}"/>
                </a:ext>
              </a:extLst>
            </p:cNvPr>
            <p:cNvSpPr/>
            <p:nvPr userDrawn="1"/>
          </p:nvSpPr>
          <p:spPr>
            <a:xfrm rot="16200000">
              <a:off x="1514745" y="4677857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7DEEAE7B-7949-CB49-B673-65AADC1552C7}"/>
                </a:ext>
              </a:extLst>
            </p:cNvPr>
            <p:cNvSpPr/>
            <p:nvPr userDrawn="1"/>
          </p:nvSpPr>
          <p:spPr>
            <a:xfrm rot="5400000">
              <a:off x="1514745" y="4504959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3A897DEA-A51C-7743-ADAD-EA3218BE2C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547" y="823279"/>
            <a:ext cx="5178294" cy="1748471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>
              <a:lnSpc>
                <a:spcPts val="4340"/>
              </a:lnSpc>
              <a:defRPr sz="4200" b="0" i="0" cap="none" spc="90" baseline="0">
                <a:solidFill>
                  <a:schemeClr val="tx2"/>
                </a:solidFill>
                <a:effectLst/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</a:lstStyle>
          <a:p>
            <a:r>
              <a:rPr lang="en-US" dirty="0"/>
              <a:t>Cover Option #7 </a:t>
            </a:r>
            <a:br>
              <a:rPr lang="en-US" dirty="0"/>
            </a:br>
            <a:r>
              <a:rPr lang="en-US" dirty="0"/>
              <a:t>Gill Sans MT Regular</a:t>
            </a:r>
            <a:br>
              <a:rPr lang="en-US" dirty="0"/>
            </a:br>
            <a:r>
              <a:rPr lang="en-US" dirty="0"/>
              <a:t>42 Pt Blue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85739D5-A1BC-F747-A4DE-E94F2F8925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6547" y="2587204"/>
            <a:ext cx="4215453" cy="41248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12700" marR="0" indent="-12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1200" b="0" i="0" baseline="0">
                <a:solidFill>
                  <a:schemeClr val="accent2"/>
                </a:solidFill>
                <a:latin typeface="Gill Sans MT" panose="020B0502020104020203" pitchFamily="34" charset="77"/>
              </a:defRPr>
            </a:lvl1pPr>
            <a:lvl2pPr marL="342900" indent="0">
              <a:buNone/>
              <a:defRPr sz="1100"/>
            </a:lvl2pPr>
            <a:lvl3pPr marL="742950" indent="0">
              <a:buNone/>
              <a:defRPr sz="1100"/>
            </a:lvl3pPr>
            <a:lvl4pPr marL="10287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Date and/or Name of Speaker </a:t>
            </a:r>
            <a:br>
              <a:rPr lang="en-US" dirty="0"/>
            </a:br>
            <a:r>
              <a:rPr lang="en-US" dirty="0"/>
              <a:t>Gill Sans MT Regular 12 Pt Gray</a:t>
            </a:r>
          </a:p>
        </p:txBody>
      </p:sp>
    </p:spTree>
    <p:extLst>
      <p:ext uri="{BB962C8B-B14F-4D97-AF65-F5344CB8AC3E}">
        <p14:creationId xmlns:p14="http://schemas.microsoft.com/office/powerpoint/2010/main" val="1953326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49167-983B-B749-8D72-5F16B835D2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" b="7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C2FF6E9-C428-024C-913C-ECF9C12A2AFB}"/>
              </a:ext>
            </a:extLst>
          </p:cNvPr>
          <p:cNvGrpSpPr/>
          <p:nvPr userDrawn="1"/>
        </p:nvGrpSpPr>
        <p:grpSpPr>
          <a:xfrm>
            <a:off x="356547" y="4511539"/>
            <a:ext cx="697421" cy="226502"/>
            <a:chOff x="3793624" y="2323129"/>
            <a:chExt cx="1730376" cy="561975"/>
          </a:xfrm>
          <a:solidFill>
            <a:schemeClr val="accent2"/>
          </a:solidFill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486ADBB5-E878-5D41-B5F4-C44869144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8599" y="2334241"/>
              <a:ext cx="488950" cy="549275"/>
            </a:xfrm>
            <a:custGeom>
              <a:avLst/>
              <a:gdLst>
                <a:gd name="T0" fmla="*/ 501 w 642"/>
                <a:gd name="T1" fmla="*/ 721 h 721"/>
                <a:gd name="T2" fmla="*/ 642 w 642"/>
                <a:gd name="T3" fmla="*/ 721 h 721"/>
                <a:gd name="T4" fmla="*/ 555 w 642"/>
                <a:gd name="T5" fmla="*/ 0 h 721"/>
                <a:gd name="T6" fmla="*/ 397 w 642"/>
                <a:gd name="T7" fmla="*/ 0 h 721"/>
                <a:gd name="T8" fmla="*/ 0 w 642"/>
                <a:gd name="T9" fmla="*/ 721 h 721"/>
                <a:gd name="T10" fmla="*/ 151 w 642"/>
                <a:gd name="T11" fmla="*/ 721 h 721"/>
                <a:gd name="T12" fmla="*/ 230 w 642"/>
                <a:gd name="T13" fmla="*/ 579 h 721"/>
                <a:gd name="T14" fmla="*/ 448 w 642"/>
                <a:gd name="T15" fmla="*/ 579 h 721"/>
                <a:gd name="T16" fmla="*/ 472 w 642"/>
                <a:gd name="T17" fmla="*/ 471 h 721"/>
                <a:gd name="T18" fmla="*/ 286 w 642"/>
                <a:gd name="T19" fmla="*/ 471 h 721"/>
                <a:gd name="T20" fmla="*/ 286 w 642"/>
                <a:gd name="T21" fmla="*/ 471 h 721"/>
                <a:gd name="T22" fmla="*/ 445 w 642"/>
                <a:gd name="T23" fmla="*/ 197 h 721"/>
                <a:gd name="T24" fmla="*/ 501 w 642"/>
                <a:gd name="T25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2" h="721">
                  <a:moveTo>
                    <a:pt x="501" y="721"/>
                  </a:moveTo>
                  <a:lnTo>
                    <a:pt x="642" y="721"/>
                  </a:lnTo>
                  <a:lnTo>
                    <a:pt x="555" y="0"/>
                  </a:lnTo>
                  <a:lnTo>
                    <a:pt x="397" y="0"/>
                  </a:lnTo>
                  <a:lnTo>
                    <a:pt x="0" y="721"/>
                  </a:lnTo>
                  <a:lnTo>
                    <a:pt x="151" y="721"/>
                  </a:lnTo>
                  <a:cubicBezTo>
                    <a:pt x="151" y="721"/>
                    <a:pt x="227" y="585"/>
                    <a:pt x="230" y="579"/>
                  </a:cubicBezTo>
                  <a:lnTo>
                    <a:pt x="448" y="579"/>
                  </a:lnTo>
                  <a:lnTo>
                    <a:pt x="472" y="471"/>
                  </a:lnTo>
                  <a:lnTo>
                    <a:pt x="286" y="471"/>
                  </a:lnTo>
                  <a:cubicBezTo>
                    <a:pt x="286" y="471"/>
                    <a:pt x="286" y="471"/>
                    <a:pt x="286" y="471"/>
                  </a:cubicBezTo>
                  <a:cubicBezTo>
                    <a:pt x="298" y="449"/>
                    <a:pt x="441" y="203"/>
                    <a:pt x="445" y="197"/>
                  </a:cubicBezTo>
                  <a:cubicBezTo>
                    <a:pt x="445" y="202"/>
                    <a:pt x="501" y="721"/>
                    <a:pt x="501" y="7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B03BE3AF-3677-AB4C-894F-C6B3FA494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762" y="2334241"/>
              <a:ext cx="234950" cy="549275"/>
            </a:xfrm>
            <a:custGeom>
              <a:avLst/>
              <a:gdLst>
                <a:gd name="T0" fmla="*/ 148 w 148"/>
                <a:gd name="T1" fmla="*/ 0 h 346"/>
                <a:gd name="T2" fmla="*/ 73 w 148"/>
                <a:gd name="T3" fmla="*/ 0 h 346"/>
                <a:gd name="T4" fmla="*/ 0 w 148"/>
                <a:gd name="T5" fmla="*/ 346 h 346"/>
                <a:gd name="T6" fmla="*/ 76 w 148"/>
                <a:gd name="T7" fmla="*/ 346 h 346"/>
                <a:gd name="T8" fmla="*/ 148 w 148"/>
                <a:gd name="T9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346">
                  <a:moveTo>
                    <a:pt x="148" y="0"/>
                  </a:moveTo>
                  <a:lnTo>
                    <a:pt x="73" y="0"/>
                  </a:lnTo>
                  <a:lnTo>
                    <a:pt x="0" y="346"/>
                  </a:lnTo>
                  <a:lnTo>
                    <a:pt x="76" y="346"/>
                  </a:ln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C16E3076-A40C-DA4F-A08C-AF08E44B8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474" y="2334241"/>
              <a:ext cx="476250" cy="550863"/>
            </a:xfrm>
            <a:custGeom>
              <a:avLst/>
              <a:gdLst>
                <a:gd name="T0" fmla="*/ 228 w 624"/>
                <a:gd name="T1" fmla="*/ 180 h 723"/>
                <a:gd name="T2" fmla="*/ 291 w 624"/>
                <a:gd name="T3" fmla="*/ 116 h 723"/>
                <a:gd name="T4" fmla="*/ 596 w 624"/>
                <a:gd name="T5" fmla="*/ 116 h 723"/>
                <a:gd name="T6" fmla="*/ 624 w 624"/>
                <a:gd name="T7" fmla="*/ 0 h 723"/>
                <a:gd name="T8" fmla="*/ 252 w 624"/>
                <a:gd name="T9" fmla="*/ 0 h 723"/>
                <a:gd name="T10" fmla="*/ 92 w 624"/>
                <a:gd name="T11" fmla="*/ 191 h 723"/>
                <a:gd name="T12" fmla="*/ 17 w 624"/>
                <a:gd name="T13" fmla="*/ 549 h 723"/>
                <a:gd name="T14" fmla="*/ 166 w 624"/>
                <a:gd name="T15" fmla="*/ 723 h 723"/>
                <a:gd name="T16" fmla="*/ 505 w 624"/>
                <a:gd name="T17" fmla="*/ 723 h 723"/>
                <a:gd name="T18" fmla="*/ 531 w 624"/>
                <a:gd name="T19" fmla="*/ 606 h 723"/>
                <a:gd name="T20" fmla="*/ 219 w 624"/>
                <a:gd name="T21" fmla="*/ 606 h 723"/>
                <a:gd name="T22" fmla="*/ 166 w 624"/>
                <a:gd name="T23" fmla="*/ 522 h 723"/>
                <a:gd name="T24" fmla="*/ 197 w 624"/>
                <a:gd name="T25" fmla="*/ 351 h 723"/>
                <a:gd name="T26" fmla="*/ 197 w 624"/>
                <a:gd name="T27" fmla="*/ 351 h 723"/>
                <a:gd name="T28" fmla="*/ 228 w 624"/>
                <a:gd name="T29" fmla="*/ 18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4" h="723">
                  <a:moveTo>
                    <a:pt x="228" y="180"/>
                  </a:moveTo>
                  <a:cubicBezTo>
                    <a:pt x="233" y="157"/>
                    <a:pt x="238" y="116"/>
                    <a:pt x="291" y="116"/>
                  </a:cubicBezTo>
                  <a:cubicBezTo>
                    <a:pt x="319" y="116"/>
                    <a:pt x="596" y="116"/>
                    <a:pt x="596" y="116"/>
                  </a:cubicBezTo>
                  <a:lnTo>
                    <a:pt x="624" y="0"/>
                  </a:lnTo>
                  <a:cubicBezTo>
                    <a:pt x="624" y="0"/>
                    <a:pt x="353" y="0"/>
                    <a:pt x="252" y="0"/>
                  </a:cubicBezTo>
                  <a:cubicBezTo>
                    <a:pt x="110" y="0"/>
                    <a:pt x="101" y="144"/>
                    <a:pt x="92" y="191"/>
                  </a:cubicBezTo>
                  <a:cubicBezTo>
                    <a:pt x="83" y="239"/>
                    <a:pt x="20" y="536"/>
                    <a:pt x="17" y="549"/>
                  </a:cubicBezTo>
                  <a:cubicBezTo>
                    <a:pt x="0" y="634"/>
                    <a:pt x="43" y="723"/>
                    <a:pt x="166" y="723"/>
                  </a:cubicBezTo>
                  <a:lnTo>
                    <a:pt x="505" y="723"/>
                  </a:lnTo>
                  <a:lnTo>
                    <a:pt x="531" y="606"/>
                  </a:lnTo>
                  <a:lnTo>
                    <a:pt x="219" y="606"/>
                  </a:lnTo>
                  <a:cubicBezTo>
                    <a:pt x="159" y="606"/>
                    <a:pt x="157" y="569"/>
                    <a:pt x="166" y="522"/>
                  </a:cubicBezTo>
                  <a:lnTo>
                    <a:pt x="197" y="351"/>
                  </a:lnTo>
                  <a:lnTo>
                    <a:pt x="197" y="351"/>
                  </a:lnTo>
                  <a:cubicBezTo>
                    <a:pt x="197" y="351"/>
                    <a:pt x="214" y="247"/>
                    <a:pt x="228" y="18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C7BABAA-9DA4-7445-BCC9-56DC4356E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624" y="2323129"/>
              <a:ext cx="493713" cy="560388"/>
            </a:xfrm>
            <a:custGeom>
              <a:avLst/>
              <a:gdLst>
                <a:gd name="T0" fmla="*/ 256 w 648"/>
                <a:gd name="T1" fmla="*/ 196 h 736"/>
                <a:gd name="T2" fmla="*/ 329 w 648"/>
                <a:gd name="T3" fmla="*/ 130 h 736"/>
                <a:gd name="T4" fmla="*/ 620 w 648"/>
                <a:gd name="T5" fmla="*/ 130 h 736"/>
                <a:gd name="T6" fmla="*/ 648 w 648"/>
                <a:gd name="T7" fmla="*/ 14 h 736"/>
                <a:gd name="T8" fmla="*/ 295 w 648"/>
                <a:gd name="T9" fmla="*/ 14 h 736"/>
                <a:gd name="T10" fmla="*/ 121 w 648"/>
                <a:gd name="T11" fmla="*/ 185 h 736"/>
                <a:gd name="T12" fmla="*/ 101 w 648"/>
                <a:gd name="T13" fmla="*/ 330 h 736"/>
                <a:gd name="T14" fmla="*/ 202 w 648"/>
                <a:gd name="T15" fmla="*/ 415 h 736"/>
                <a:gd name="T16" fmla="*/ 411 w 648"/>
                <a:gd name="T17" fmla="*/ 415 h 736"/>
                <a:gd name="T18" fmla="*/ 451 w 648"/>
                <a:gd name="T19" fmla="*/ 438 h 736"/>
                <a:gd name="T20" fmla="*/ 422 w 648"/>
                <a:gd name="T21" fmla="*/ 587 h 736"/>
                <a:gd name="T22" fmla="*/ 329 w 648"/>
                <a:gd name="T23" fmla="*/ 620 h 736"/>
                <a:gd name="T24" fmla="*/ 26 w 648"/>
                <a:gd name="T25" fmla="*/ 620 h 736"/>
                <a:gd name="T26" fmla="*/ 0 w 648"/>
                <a:gd name="T27" fmla="*/ 736 h 736"/>
                <a:gd name="T28" fmla="*/ 379 w 648"/>
                <a:gd name="T29" fmla="*/ 736 h 736"/>
                <a:gd name="T30" fmla="*/ 553 w 648"/>
                <a:gd name="T31" fmla="*/ 627 h 736"/>
                <a:gd name="T32" fmla="*/ 596 w 648"/>
                <a:gd name="T33" fmla="*/ 424 h 736"/>
                <a:gd name="T34" fmla="*/ 476 w 648"/>
                <a:gd name="T35" fmla="*/ 289 h 736"/>
                <a:gd name="T36" fmla="*/ 291 w 648"/>
                <a:gd name="T37" fmla="*/ 289 h 736"/>
                <a:gd name="T38" fmla="*/ 245 w 648"/>
                <a:gd name="T39" fmla="*/ 260 h 736"/>
                <a:gd name="T40" fmla="*/ 256 w 648"/>
                <a:gd name="T41" fmla="*/ 19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8" h="736">
                  <a:moveTo>
                    <a:pt x="256" y="196"/>
                  </a:moveTo>
                  <a:cubicBezTo>
                    <a:pt x="266" y="146"/>
                    <a:pt x="260" y="130"/>
                    <a:pt x="329" y="130"/>
                  </a:cubicBezTo>
                  <a:cubicBezTo>
                    <a:pt x="421" y="130"/>
                    <a:pt x="620" y="130"/>
                    <a:pt x="620" y="130"/>
                  </a:cubicBezTo>
                  <a:lnTo>
                    <a:pt x="648" y="14"/>
                  </a:lnTo>
                  <a:cubicBezTo>
                    <a:pt x="648" y="14"/>
                    <a:pt x="430" y="14"/>
                    <a:pt x="295" y="14"/>
                  </a:cubicBezTo>
                  <a:cubicBezTo>
                    <a:pt x="249" y="14"/>
                    <a:pt x="149" y="0"/>
                    <a:pt x="121" y="185"/>
                  </a:cubicBezTo>
                  <a:cubicBezTo>
                    <a:pt x="109" y="265"/>
                    <a:pt x="103" y="304"/>
                    <a:pt x="101" y="330"/>
                  </a:cubicBezTo>
                  <a:cubicBezTo>
                    <a:pt x="97" y="395"/>
                    <a:pt x="154" y="415"/>
                    <a:pt x="202" y="415"/>
                  </a:cubicBezTo>
                  <a:cubicBezTo>
                    <a:pt x="267" y="415"/>
                    <a:pt x="411" y="415"/>
                    <a:pt x="411" y="415"/>
                  </a:cubicBezTo>
                  <a:cubicBezTo>
                    <a:pt x="443" y="415"/>
                    <a:pt x="456" y="415"/>
                    <a:pt x="451" y="438"/>
                  </a:cubicBezTo>
                  <a:cubicBezTo>
                    <a:pt x="444" y="481"/>
                    <a:pt x="427" y="562"/>
                    <a:pt x="422" y="587"/>
                  </a:cubicBezTo>
                  <a:cubicBezTo>
                    <a:pt x="414" y="626"/>
                    <a:pt x="369" y="620"/>
                    <a:pt x="329" y="620"/>
                  </a:cubicBezTo>
                  <a:lnTo>
                    <a:pt x="26" y="620"/>
                  </a:lnTo>
                  <a:lnTo>
                    <a:pt x="0" y="736"/>
                  </a:lnTo>
                  <a:lnTo>
                    <a:pt x="379" y="736"/>
                  </a:lnTo>
                  <a:cubicBezTo>
                    <a:pt x="460" y="736"/>
                    <a:pt x="533" y="707"/>
                    <a:pt x="553" y="627"/>
                  </a:cubicBezTo>
                  <a:cubicBezTo>
                    <a:pt x="574" y="545"/>
                    <a:pt x="584" y="490"/>
                    <a:pt x="596" y="424"/>
                  </a:cubicBezTo>
                  <a:cubicBezTo>
                    <a:pt x="610" y="346"/>
                    <a:pt x="563" y="289"/>
                    <a:pt x="476" y="289"/>
                  </a:cubicBezTo>
                  <a:lnTo>
                    <a:pt x="291" y="289"/>
                  </a:lnTo>
                  <a:cubicBezTo>
                    <a:pt x="272" y="289"/>
                    <a:pt x="239" y="294"/>
                    <a:pt x="245" y="260"/>
                  </a:cubicBezTo>
                  <a:cubicBezTo>
                    <a:pt x="248" y="245"/>
                    <a:pt x="250" y="228"/>
                    <a:pt x="256" y="19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9FDAB606-9C64-784C-9832-34331C595A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3674" y="2816841"/>
              <a:ext cx="38100" cy="49213"/>
            </a:xfrm>
            <a:custGeom>
              <a:avLst/>
              <a:gdLst>
                <a:gd name="T0" fmla="*/ 10 w 50"/>
                <a:gd name="T1" fmla="*/ 9 h 65"/>
                <a:gd name="T2" fmla="*/ 24 w 50"/>
                <a:gd name="T3" fmla="*/ 9 h 65"/>
                <a:gd name="T4" fmla="*/ 38 w 50"/>
                <a:gd name="T5" fmla="*/ 18 h 65"/>
                <a:gd name="T6" fmla="*/ 22 w 50"/>
                <a:gd name="T7" fmla="*/ 29 h 65"/>
                <a:gd name="T8" fmla="*/ 10 w 50"/>
                <a:gd name="T9" fmla="*/ 29 h 65"/>
                <a:gd name="T10" fmla="*/ 10 w 50"/>
                <a:gd name="T11" fmla="*/ 9 h 65"/>
                <a:gd name="T12" fmla="*/ 0 w 50"/>
                <a:gd name="T13" fmla="*/ 65 h 65"/>
                <a:gd name="T14" fmla="*/ 10 w 50"/>
                <a:gd name="T15" fmla="*/ 65 h 65"/>
                <a:gd name="T16" fmla="*/ 10 w 50"/>
                <a:gd name="T17" fmla="*/ 37 h 65"/>
                <a:gd name="T18" fmla="*/ 21 w 50"/>
                <a:gd name="T19" fmla="*/ 37 h 65"/>
                <a:gd name="T20" fmla="*/ 39 w 50"/>
                <a:gd name="T21" fmla="*/ 65 h 65"/>
                <a:gd name="T22" fmla="*/ 50 w 50"/>
                <a:gd name="T23" fmla="*/ 65 h 65"/>
                <a:gd name="T24" fmla="*/ 31 w 50"/>
                <a:gd name="T25" fmla="*/ 37 h 65"/>
                <a:gd name="T26" fmla="*/ 48 w 50"/>
                <a:gd name="T27" fmla="*/ 19 h 65"/>
                <a:gd name="T28" fmla="*/ 25 w 50"/>
                <a:gd name="T29" fmla="*/ 0 h 65"/>
                <a:gd name="T30" fmla="*/ 0 w 50"/>
                <a:gd name="T31" fmla="*/ 0 h 65"/>
                <a:gd name="T32" fmla="*/ 0 w 50"/>
                <a:gd name="T3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65">
                  <a:moveTo>
                    <a:pt x="10" y="9"/>
                  </a:moveTo>
                  <a:lnTo>
                    <a:pt x="24" y="9"/>
                  </a:lnTo>
                  <a:cubicBezTo>
                    <a:pt x="30" y="9"/>
                    <a:pt x="38" y="10"/>
                    <a:pt x="38" y="18"/>
                  </a:cubicBezTo>
                  <a:cubicBezTo>
                    <a:pt x="38" y="28"/>
                    <a:pt x="30" y="29"/>
                    <a:pt x="22" y="29"/>
                  </a:cubicBezTo>
                  <a:lnTo>
                    <a:pt x="10" y="29"/>
                  </a:lnTo>
                  <a:lnTo>
                    <a:pt x="10" y="9"/>
                  </a:lnTo>
                  <a:close/>
                  <a:moveTo>
                    <a:pt x="0" y="65"/>
                  </a:moveTo>
                  <a:lnTo>
                    <a:pt x="10" y="65"/>
                  </a:lnTo>
                  <a:lnTo>
                    <a:pt x="10" y="37"/>
                  </a:lnTo>
                  <a:lnTo>
                    <a:pt x="21" y="37"/>
                  </a:lnTo>
                  <a:lnTo>
                    <a:pt x="39" y="65"/>
                  </a:lnTo>
                  <a:lnTo>
                    <a:pt x="50" y="65"/>
                  </a:lnTo>
                  <a:lnTo>
                    <a:pt x="31" y="37"/>
                  </a:lnTo>
                  <a:cubicBezTo>
                    <a:pt x="41" y="36"/>
                    <a:pt x="48" y="30"/>
                    <a:pt x="48" y="19"/>
                  </a:cubicBezTo>
                  <a:cubicBezTo>
                    <a:pt x="48" y="6"/>
                    <a:pt x="40" y="0"/>
                    <a:pt x="25" y="0"/>
                  </a:cubicBezTo>
                  <a:lnTo>
                    <a:pt x="0" y="0"/>
                  </a:lnTo>
                  <a:lnTo>
                    <a:pt x="0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977A6090-4E06-D342-8862-3823A4D2AD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6687" y="2797791"/>
              <a:ext cx="87313" cy="87313"/>
            </a:xfrm>
            <a:custGeom>
              <a:avLst/>
              <a:gdLst>
                <a:gd name="T0" fmla="*/ 103 w 114"/>
                <a:gd name="T1" fmla="*/ 57 h 113"/>
                <a:gd name="T2" fmla="*/ 57 w 114"/>
                <a:gd name="T3" fmla="*/ 104 h 113"/>
                <a:gd name="T4" fmla="*/ 11 w 114"/>
                <a:gd name="T5" fmla="*/ 57 h 113"/>
                <a:gd name="T6" fmla="*/ 57 w 114"/>
                <a:gd name="T7" fmla="*/ 10 h 113"/>
                <a:gd name="T8" fmla="*/ 103 w 114"/>
                <a:gd name="T9" fmla="*/ 57 h 113"/>
                <a:gd name="T10" fmla="*/ 0 w 114"/>
                <a:gd name="T11" fmla="*/ 57 h 113"/>
                <a:gd name="T12" fmla="*/ 57 w 114"/>
                <a:gd name="T13" fmla="*/ 113 h 113"/>
                <a:gd name="T14" fmla="*/ 114 w 114"/>
                <a:gd name="T15" fmla="*/ 57 h 113"/>
                <a:gd name="T16" fmla="*/ 57 w 114"/>
                <a:gd name="T17" fmla="*/ 0 h 113"/>
                <a:gd name="T18" fmla="*/ 0 w 114"/>
                <a:gd name="T19" fmla="*/ 5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3">
                  <a:moveTo>
                    <a:pt x="103" y="57"/>
                  </a:moveTo>
                  <a:cubicBezTo>
                    <a:pt x="103" y="84"/>
                    <a:pt x="83" y="104"/>
                    <a:pt x="57" y="104"/>
                  </a:cubicBezTo>
                  <a:cubicBezTo>
                    <a:pt x="31" y="104"/>
                    <a:pt x="11" y="84"/>
                    <a:pt x="11" y="57"/>
                  </a:cubicBezTo>
                  <a:cubicBezTo>
                    <a:pt x="11" y="30"/>
                    <a:pt x="31" y="10"/>
                    <a:pt x="57" y="10"/>
                  </a:cubicBezTo>
                  <a:cubicBezTo>
                    <a:pt x="83" y="10"/>
                    <a:pt x="103" y="30"/>
                    <a:pt x="103" y="57"/>
                  </a:cubicBezTo>
                  <a:close/>
                  <a:moveTo>
                    <a:pt x="0" y="57"/>
                  </a:moveTo>
                  <a:cubicBezTo>
                    <a:pt x="0" y="89"/>
                    <a:pt x="26" y="113"/>
                    <a:pt x="57" y="113"/>
                  </a:cubicBezTo>
                  <a:cubicBezTo>
                    <a:pt x="88" y="113"/>
                    <a:pt x="114" y="89"/>
                    <a:pt x="114" y="57"/>
                  </a:cubicBezTo>
                  <a:cubicBezTo>
                    <a:pt x="114" y="24"/>
                    <a:pt x="88" y="0"/>
                    <a:pt x="57" y="0"/>
                  </a:cubicBezTo>
                  <a:cubicBezTo>
                    <a:pt x="26" y="0"/>
                    <a:pt x="0" y="24"/>
                    <a:pt x="0" y="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84ECDD-FE34-5148-AA07-2CC4BAA5E31C}"/>
              </a:ext>
            </a:extLst>
          </p:cNvPr>
          <p:cNvGrpSpPr/>
          <p:nvPr userDrawn="1"/>
        </p:nvGrpSpPr>
        <p:grpSpPr>
          <a:xfrm rot="10800000" flipH="1" flipV="1">
            <a:off x="4629725" y="2210232"/>
            <a:ext cx="4513998" cy="2706878"/>
            <a:chOff x="3761291" y="1582184"/>
            <a:chExt cx="4513998" cy="2706878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88BB076-0006-F146-B643-72B9A27E67B7}"/>
                </a:ext>
              </a:extLst>
            </p:cNvPr>
            <p:cNvSpPr/>
            <p:nvPr userDrawn="1"/>
          </p:nvSpPr>
          <p:spPr>
            <a:xfrm flipH="1">
              <a:off x="4663580" y="1582185"/>
              <a:ext cx="902290" cy="902291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bg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FB83B22-CC64-BD4A-91FE-ED46C205510D}"/>
                </a:ext>
              </a:extLst>
            </p:cNvPr>
            <p:cNvSpPr/>
            <p:nvPr userDrawn="1"/>
          </p:nvSpPr>
          <p:spPr>
            <a:xfrm rot="16200000" flipH="1">
              <a:off x="3761290" y="1582185"/>
              <a:ext cx="902291" cy="902290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8909465-8B5F-BD43-A4C8-5E6574100D13}"/>
                </a:ext>
              </a:extLst>
            </p:cNvPr>
            <p:cNvSpPr/>
            <p:nvPr userDrawn="1"/>
          </p:nvSpPr>
          <p:spPr>
            <a:xfrm rot="10800000" flipH="1">
              <a:off x="5568425" y="3386771"/>
              <a:ext cx="902290" cy="902291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E61D735-BAD3-D943-8BB3-40ACF930E6F4}"/>
                </a:ext>
              </a:extLst>
            </p:cNvPr>
            <p:cNvSpPr/>
            <p:nvPr userDrawn="1"/>
          </p:nvSpPr>
          <p:spPr>
            <a:xfrm rot="5400000" flipH="1">
              <a:off x="6470716" y="3386771"/>
              <a:ext cx="902291" cy="902290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bg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09D499E-08EC-BF40-9055-3F38860AEA15}"/>
                </a:ext>
              </a:extLst>
            </p:cNvPr>
            <p:cNvSpPr/>
            <p:nvPr userDrawn="1"/>
          </p:nvSpPr>
          <p:spPr>
            <a:xfrm flipH="1">
              <a:off x="7372999" y="2484479"/>
              <a:ext cx="902290" cy="902291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0114F38-B19A-E745-BA4E-4FAECF7E25F6}"/>
                </a:ext>
              </a:extLst>
            </p:cNvPr>
            <p:cNvSpPr/>
            <p:nvPr userDrawn="1"/>
          </p:nvSpPr>
          <p:spPr>
            <a:xfrm rot="16200000" flipH="1">
              <a:off x="6470709" y="2484480"/>
              <a:ext cx="902291" cy="902290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7DA4ECD-8842-2840-B103-A0E91C6AA94C}"/>
                </a:ext>
              </a:extLst>
            </p:cNvPr>
            <p:cNvSpPr/>
            <p:nvPr userDrawn="1"/>
          </p:nvSpPr>
          <p:spPr>
            <a:xfrm rot="10800000" flipH="1">
              <a:off x="4663576" y="2484479"/>
              <a:ext cx="902290" cy="902291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EC07A217-6D03-4C4C-AC09-2336CBA4F4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547" y="823279"/>
            <a:ext cx="5178294" cy="1748471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>
              <a:lnSpc>
                <a:spcPts val="4340"/>
              </a:lnSpc>
              <a:defRPr sz="4200" b="0" i="0" cap="none" spc="90" baseline="0">
                <a:solidFill>
                  <a:schemeClr val="tx2"/>
                </a:solidFill>
                <a:effectLst/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</a:lstStyle>
          <a:p>
            <a:r>
              <a:rPr lang="en-US" dirty="0"/>
              <a:t>Cover Option #8 </a:t>
            </a:r>
            <a:br>
              <a:rPr lang="en-US" dirty="0"/>
            </a:br>
            <a:r>
              <a:rPr lang="en-US" dirty="0"/>
              <a:t>Gill Sans MT Regular</a:t>
            </a:r>
            <a:br>
              <a:rPr lang="en-US" dirty="0"/>
            </a:br>
            <a:r>
              <a:rPr lang="en-US" dirty="0"/>
              <a:t>42 Pt Blue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9B5B309-7826-174C-AE4B-341255FD01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6547" y="2587204"/>
            <a:ext cx="4215453" cy="41248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12700" marR="0" indent="-12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1200" b="0" i="0" baseline="0">
                <a:solidFill>
                  <a:schemeClr val="accent2"/>
                </a:solidFill>
                <a:latin typeface="Gill Sans MT" panose="020B0502020104020203" pitchFamily="34" charset="77"/>
              </a:defRPr>
            </a:lvl1pPr>
            <a:lvl2pPr marL="342900" indent="0">
              <a:buNone/>
              <a:defRPr sz="1100"/>
            </a:lvl2pPr>
            <a:lvl3pPr marL="742950" indent="0">
              <a:buNone/>
              <a:defRPr sz="1100"/>
            </a:lvl3pPr>
            <a:lvl4pPr marL="10287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Date and/or Name of Speaker </a:t>
            </a:r>
            <a:br>
              <a:rPr lang="en-US" dirty="0"/>
            </a:br>
            <a:r>
              <a:rPr lang="en-US" dirty="0"/>
              <a:t>Gill Sans MT Regular 12 Pt Gray</a:t>
            </a:r>
          </a:p>
        </p:txBody>
      </p:sp>
    </p:spTree>
    <p:extLst>
      <p:ext uri="{BB962C8B-B14F-4D97-AF65-F5344CB8AC3E}">
        <p14:creationId xmlns:p14="http://schemas.microsoft.com/office/powerpoint/2010/main" val="4109152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49167-983B-B749-8D72-5F16B835D2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" b="74"/>
          <a:stretch/>
        </p:blipFill>
        <p:spPr>
          <a:xfrm>
            <a:off x="-1" y="0"/>
            <a:ext cx="9144000" cy="51435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647308" y="2756592"/>
            <a:ext cx="5191892" cy="1641602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>
              <a:lnSpc>
                <a:spcPts val="4340"/>
              </a:lnSpc>
              <a:defRPr sz="4200" b="0" i="0" cap="none" spc="90" baseline="0">
                <a:solidFill>
                  <a:schemeClr val="bg1"/>
                </a:solidFill>
                <a:effectLst/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</a:lstStyle>
          <a:p>
            <a:r>
              <a:rPr lang="en-US" dirty="0"/>
              <a:t>Cover Option #9</a:t>
            </a:r>
            <a:br>
              <a:rPr lang="en-US" dirty="0"/>
            </a:br>
            <a:r>
              <a:rPr lang="en-US" dirty="0"/>
              <a:t>Gill Sans MT Regular 42 Pt White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2C99FB3D-ACEA-0541-90EC-C6E0270A29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7308" y="4397818"/>
            <a:ext cx="5191893" cy="61244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12700" marR="0" indent="-12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1200" b="0" i="0" baseline="0">
                <a:solidFill>
                  <a:schemeClr val="bg1"/>
                </a:solidFill>
                <a:latin typeface="Gill Sans MT" panose="020B0502020104020203" pitchFamily="34" charset="77"/>
              </a:defRPr>
            </a:lvl1pPr>
            <a:lvl2pPr marL="342900" indent="0">
              <a:buNone/>
              <a:defRPr sz="1100"/>
            </a:lvl2pPr>
            <a:lvl3pPr marL="742950" indent="0">
              <a:buNone/>
              <a:defRPr sz="1100"/>
            </a:lvl3pPr>
            <a:lvl4pPr marL="10287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Date and/or Name of Speaker</a:t>
            </a:r>
            <a:br>
              <a:rPr lang="en-US" dirty="0"/>
            </a:br>
            <a:r>
              <a:rPr lang="en-US" dirty="0"/>
              <a:t>Gill Sans MT Regular 12 pt. White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FAF53C-18C2-3B43-87DB-A31D7F5658B9}"/>
              </a:ext>
            </a:extLst>
          </p:cNvPr>
          <p:cNvGrpSpPr/>
          <p:nvPr userDrawn="1"/>
        </p:nvGrpSpPr>
        <p:grpSpPr>
          <a:xfrm>
            <a:off x="364567" y="4515791"/>
            <a:ext cx="686268" cy="222250"/>
            <a:chOff x="3793624" y="3656629"/>
            <a:chExt cx="1730376" cy="560388"/>
          </a:xfrm>
        </p:grpSpPr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457015A-D11D-1F4A-9465-8329536B6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8599" y="3667741"/>
              <a:ext cx="488950" cy="549275"/>
            </a:xfrm>
            <a:custGeom>
              <a:avLst/>
              <a:gdLst>
                <a:gd name="T0" fmla="*/ 501 w 642"/>
                <a:gd name="T1" fmla="*/ 721 h 721"/>
                <a:gd name="T2" fmla="*/ 642 w 642"/>
                <a:gd name="T3" fmla="*/ 721 h 721"/>
                <a:gd name="T4" fmla="*/ 555 w 642"/>
                <a:gd name="T5" fmla="*/ 0 h 721"/>
                <a:gd name="T6" fmla="*/ 397 w 642"/>
                <a:gd name="T7" fmla="*/ 0 h 721"/>
                <a:gd name="T8" fmla="*/ 0 w 642"/>
                <a:gd name="T9" fmla="*/ 721 h 721"/>
                <a:gd name="T10" fmla="*/ 151 w 642"/>
                <a:gd name="T11" fmla="*/ 721 h 721"/>
                <a:gd name="T12" fmla="*/ 230 w 642"/>
                <a:gd name="T13" fmla="*/ 579 h 721"/>
                <a:gd name="T14" fmla="*/ 448 w 642"/>
                <a:gd name="T15" fmla="*/ 579 h 721"/>
                <a:gd name="T16" fmla="*/ 472 w 642"/>
                <a:gd name="T17" fmla="*/ 471 h 721"/>
                <a:gd name="T18" fmla="*/ 286 w 642"/>
                <a:gd name="T19" fmla="*/ 471 h 721"/>
                <a:gd name="T20" fmla="*/ 286 w 642"/>
                <a:gd name="T21" fmla="*/ 471 h 721"/>
                <a:gd name="T22" fmla="*/ 445 w 642"/>
                <a:gd name="T23" fmla="*/ 197 h 721"/>
                <a:gd name="T24" fmla="*/ 501 w 642"/>
                <a:gd name="T25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2" h="721">
                  <a:moveTo>
                    <a:pt x="501" y="721"/>
                  </a:moveTo>
                  <a:lnTo>
                    <a:pt x="642" y="721"/>
                  </a:lnTo>
                  <a:lnTo>
                    <a:pt x="555" y="0"/>
                  </a:lnTo>
                  <a:lnTo>
                    <a:pt x="397" y="0"/>
                  </a:lnTo>
                  <a:lnTo>
                    <a:pt x="0" y="721"/>
                  </a:lnTo>
                  <a:lnTo>
                    <a:pt x="151" y="721"/>
                  </a:lnTo>
                  <a:cubicBezTo>
                    <a:pt x="151" y="721"/>
                    <a:pt x="227" y="585"/>
                    <a:pt x="230" y="579"/>
                  </a:cubicBezTo>
                  <a:lnTo>
                    <a:pt x="448" y="579"/>
                  </a:lnTo>
                  <a:lnTo>
                    <a:pt x="472" y="471"/>
                  </a:lnTo>
                  <a:lnTo>
                    <a:pt x="286" y="471"/>
                  </a:lnTo>
                  <a:cubicBezTo>
                    <a:pt x="286" y="471"/>
                    <a:pt x="286" y="471"/>
                    <a:pt x="286" y="471"/>
                  </a:cubicBezTo>
                  <a:cubicBezTo>
                    <a:pt x="298" y="449"/>
                    <a:pt x="441" y="203"/>
                    <a:pt x="445" y="197"/>
                  </a:cubicBezTo>
                  <a:cubicBezTo>
                    <a:pt x="445" y="202"/>
                    <a:pt x="501" y="721"/>
                    <a:pt x="501" y="7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E6F4F1E-3A94-B946-8F7E-072DBF93E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762" y="3666154"/>
              <a:ext cx="234950" cy="550863"/>
            </a:xfrm>
            <a:custGeom>
              <a:avLst/>
              <a:gdLst>
                <a:gd name="T0" fmla="*/ 148 w 148"/>
                <a:gd name="T1" fmla="*/ 0 h 347"/>
                <a:gd name="T2" fmla="*/ 73 w 148"/>
                <a:gd name="T3" fmla="*/ 0 h 347"/>
                <a:gd name="T4" fmla="*/ 0 w 148"/>
                <a:gd name="T5" fmla="*/ 347 h 347"/>
                <a:gd name="T6" fmla="*/ 76 w 148"/>
                <a:gd name="T7" fmla="*/ 347 h 347"/>
                <a:gd name="T8" fmla="*/ 148 w 148"/>
                <a:gd name="T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347">
                  <a:moveTo>
                    <a:pt x="148" y="0"/>
                  </a:moveTo>
                  <a:lnTo>
                    <a:pt x="73" y="0"/>
                  </a:lnTo>
                  <a:lnTo>
                    <a:pt x="0" y="347"/>
                  </a:lnTo>
                  <a:lnTo>
                    <a:pt x="76" y="34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F33D9CA5-84CD-1340-8B57-2877D672A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474" y="3666154"/>
              <a:ext cx="476250" cy="550863"/>
            </a:xfrm>
            <a:custGeom>
              <a:avLst/>
              <a:gdLst>
                <a:gd name="T0" fmla="*/ 228 w 624"/>
                <a:gd name="T1" fmla="*/ 180 h 723"/>
                <a:gd name="T2" fmla="*/ 291 w 624"/>
                <a:gd name="T3" fmla="*/ 116 h 723"/>
                <a:gd name="T4" fmla="*/ 596 w 624"/>
                <a:gd name="T5" fmla="*/ 116 h 723"/>
                <a:gd name="T6" fmla="*/ 624 w 624"/>
                <a:gd name="T7" fmla="*/ 0 h 723"/>
                <a:gd name="T8" fmla="*/ 252 w 624"/>
                <a:gd name="T9" fmla="*/ 0 h 723"/>
                <a:gd name="T10" fmla="*/ 92 w 624"/>
                <a:gd name="T11" fmla="*/ 191 h 723"/>
                <a:gd name="T12" fmla="*/ 17 w 624"/>
                <a:gd name="T13" fmla="*/ 549 h 723"/>
                <a:gd name="T14" fmla="*/ 166 w 624"/>
                <a:gd name="T15" fmla="*/ 723 h 723"/>
                <a:gd name="T16" fmla="*/ 505 w 624"/>
                <a:gd name="T17" fmla="*/ 723 h 723"/>
                <a:gd name="T18" fmla="*/ 531 w 624"/>
                <a:gd name="T19" fmla="*/ 606 h 723"/>
                <a:gd name="T20" fmla="*/ 219 w 624"/>
                <a:gd name="T21" fmla="*/ 606 h 723"/>
                <a:gd name="T22" fmla="*/ 166 w 624"/>
                <a:gd name="T23" fmla="*/ 522 h 723"/>
                <a:gd name="T24" fmla="*/ 197 w 624"/>
                <a:gd name="T25" fmla="*/ 351 h 723"/>
                <a:gd name="T26" fmla="*/ 197 w 624"/>
                <a:gd name="T27" fmla="*/ 351 h 723"/>
                <a:gd name="T28" fmla="*/ 228 w 624"/>
                <a:gd name="T29" fmla="*/ 18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4" h="723">
                  <a:moveTo>
                    <a:pt x="228" y="180"/>
                  </a:moveTo>
                  <a:cubicBezTo>
                    <a:pt x="233" y="157"/>
                    <a:pt x="238" y="116"/>
                    <a:pt x="291" y="116"/>
                  </a:cubicBezTo>
                  <a:cubicBezTo>
                    <a:pt x="319" y="116"/>
                    <a:pt x="596" y="116"/>
                    <a:pt x="596" y="116"/>
                  </a:cubicBezTo>
                  <a:lnTo>
                    <a:pt x="624" y="0"/>
                  </a:lnTo>
                  <a:cubicBezTo>
                    <a:pt x="624" y="0"/>
                    <a:pt x="353" y="0"/>
                    <a:pt x="252" y="0"/>
                  </a:cubicBezTo>
                  <a:cubicBezTo>
                    <a:pt x="110" y="0"/>
                    <a:pt x="101" y="144"/>
                    <a:pt x="92" y="191"/>
                  </a:cubicBezTo>
                  <a:cubicBezTo>
                    <a:pt x="83" y="239"/>
                    <a:pt x="20" y="536"/>
                    <a:pt x="17" y="549"/>
                  </a:cubicBezTo>
                  <a:cubicBezTo>
                    <a:pt x="0" y="634"/>
                    <a:pt x="43" y="723"/>
                    <a:pt x="166" y="723"/>
                  </a:cubicBezTo>
                  <a:lnTo>
                    <a:pt x="505" y="723"/>
                  </a:lnTo>
                  <a:lnTo>
                    <a:pt x="531" y="606"/>
                  </a:lnTo>
                  <a:lnTo>
                    <a:pt x="219" y="606"/>
                  </a:lnTo>
                  <a:cubicBezTo>
                    <a:pt x="159" y="606"/>
                    <a:pt x="157" y="569"/>
                    <a:pt x="166" y="522"/>
                  </a:cubicBezTo>
                  <a:lnTo>
                    <a:pt x="197" y="351"/>
                  </a:lnTo>
                  <a:lnTo>
                    <a:pt x="197" y="351"/>
                  </a:lnTo>
                  <a:cubicBezTo>
                    <a:pt x="197" y="351"/>
                    <a:pt x="214" y="247"/>
                    <a:pt x="228" y="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C1312D41-79B8-BC42-868E-26D4E82BE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624" y="3656629"/>
              <a:ext cx="493713" cy="560388"/>
            </a:xfrm>
            <a:custGeom>
              <a:avLst/>
              <a:gdLst>
                <a:gd name="T0" fmla="*/ 256 w 648"/>
                <a:gd name="T1" fmla="*/ 196 h 736"/>
                <a:gd name="T2" fmla="*/ 329 w 648"/>
                <a:gd name="T3" fmla="*/ 130 h 736"/>
                <a:gd name="T4" fmla="*/ 620 w 648"/>
                <a:gd name="T5" fmla="*/ 130 h 736"/>
                <a:gd name="T6" fmla="*/ 648 w 648"/>
                <a:gd name="T7" fmla="*/ 14 h 736"/>
                <a:gd name="T8" fmla="*/ 295 w 648"/>
                <a:gd name="T9" fmla="*/ 14 h 736"/>
                <a:gd name="T10" fmla="*/ 121 w 648"/>
                <a:gd name="T11" fmla="*/ 185 h 736"/>
                <a:gd name="T12" fmla="*/ 101 w 648"/>
                <a:gd name="T13" fmla="*/ 330 h 736"/>
                <a:gd name="T14" fmla="*/ 202 w 648"/>
                <a:gd name="T15" fmla="*/ 415 h 736"/>
                <a:gd name="T16" fmla="*/ 411 w 648"/>
                <a:gd name="T17" fmla="*/ 415 h 736"/>
                <a:gd name="T18" fmla="*/ 451 w 648"/>
                <a:gd name="T19" fmla="*/ 438 h 736"/>
                <a:gd name="T20" fmla="*/ 422 w 648"/>
                <a:gd name="T21" fmla="*/ 587 h 736"/>
                <a:gd name="T22" fmla="*/ 329 w 648"/>
                <a:gd name="T23" fmla="*/ 620 h 736"/>
                <a:gd name="T24" fmla="*/ 26 w 648"/>
                <a:gd name="T25" fmla="*/ 620 h 736"/>
                <a:gd name="T26" fmla="*/ 0 w 648"/>
                <a:gd name="T27" fmla="*/ 736 h 736"/>
                <a:gd name="T28" fmla="*/ 379 w 648"/>
                <a:gd name="T29" fmla="*/ 736 h 736"/>
                <a:gd name="T30" fmla="*/ 553 w 648"/>
                <a:gd name="T31" fmla="*/ 627 h 736"/>
                <a:gd name="T32" fmla="*/ 596 w 648"/>
                <a:gd name="T33" fmla="*/ 424 h 736"/>
                <a:gd name="T34" fmla="*/ 476 w 648"/>
                <a:gd name="T35" fmla="*/ 289 h 736"/>
                <a:gd name="T36" fmla="*/ 291 w 648"/>
                <a:gd name="T37" fmla="*/ 289 h 736"/>
                <a:gd name="T38" fmla="*/ 245 w 648"/>
                <a:gd name="T39" fmla="*/ 260 h 736"/>
                <a:gd name="T40" fmla="*/ 256 w 648"/>
                <a:gd name="T41" fmla="*/ 19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8" h="736">
                  <a:moveTo>
                    <a:pt x="256" y="196"/>
                  </a:moveTo>
                  <a:cubicBezTo>
                    <a:pt x="266" y="146"/>
                    <a:pt x="260" y="130"/>
                    <a:pt x="329" y="130"/>
                  </a:cubicBezTo>
                  <a:cubicBezTo>
                    <a:pt x="421" y="130"/>
                    <a:pt x="620" y="130"/>
                    <a:pt x="620" y="130"/>
                  </a:cubicBezTo>
                  <a:lnTo>
                    <a:pt x="648" y="14"/>
                  </a:lnTo>
                  <a:cubicBezTo>
                    <a:pt x="648" y="14"/>
                    <a:pt x="430" y="14"/>
                    <a:pt x="295" y="14"/>
                  </a:cubicBezTo>
                  <a:cubicBezTo>
                    <a:pt x="249" y="14"/>
                    <a:pt x="149" y="0"/>
                    <a:pt x="121" y="185"/>
                  </a:cubicBezTo>
                  <a:cubicBezTo>
                    <a:pt x="109" y="265"/>
                    <a:pt x="103" y="304"/>
                    <a:pt x="101" y="330"/>
                  </a:cubicBezTo>
                  <a:cubicBezTo>
                    <a:pt x="97" y="395"/>
                    <a:pt x="154" y="415"/>
                    <a:pt x="202" y="415"/>
                  </a:cubicBezTo>
                  <a:cubicBezTo>
                    <a:pt x="267" y="415"/>
                    <a:pt x="411" y="415"/>
                    <a:pt x="411" y="415"/>
                  </a:cubicBezTo>
                  <a:cubicBezTo>
                    <a:pt x="443" y="415"/>
                    <a:pt x="456" y="415"/>
                    <a:pt x="451" y="438"/>
                  </a:cubicBezTo>
                  <a:cubicBezTo>
                    <a:pt x="444" y="481"/>
                    <a:pt x="427" y="562"/>
                    <a:pt x="422" y="587"/>
                  </a:cubicBezTo>
                  <a:cubicBezTo>
                    <a:pt x="414" y="626"/>
                    <a:pt x="369" y="620"/>
                    <a:pt x="329" y="620"/>
                  </a:cubicBezTo>
                  <a:lnTo>
                    <a:pt x="26" y="620"/>
                  </a:lnTo>
                  <a:lnTo>
                    <a:pt x="0" y="736"/>
                  </a:lnTo>
                  <a:lnTo>
                    <a:pt x="379" y="736"/>
                  </a:lnTo>
                  <a:cubicBezTo>
                    <a:pt x="460" y="736"/>
                    <a:pt x="533" y="707"/>
                    <a:pt x="553" y="627"/>
                  </a:cubicBezTo>
                  <a:cubicBezTo>
                    <a:pt x="574" y="545"/>
                    <a:pt x="584" y="490"/>
                    <a:pt x="596" y="424"/>
                  </a:cubicBezTo>
                  <a:cubicBezTo>
                    <a:pt x="610" y="346"/>
                    <a:pt x="563" y="289"/>
                    <a:pt x="476" y="289"/>
                  </a:cubicBezTo>
                  <a:lnTo>
                    <a:pt x="291" y="289"/>
                  </a:lnTo>
                  <a:cubicBezTo>
                    <a:pt x="272" y="289"/>
                    <a:pt x="239" y="294"/>
                    <a:pt x="245" y="260"/>
                  </a:cubicBezTo>
                  <a:cubicBezTo>
                    <a:pt x="248" y="245"/>
                    <a:pt x="250" y="228"/>
                    <a:pt x="256" y="19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EDA5C5F3-172D-4F4A-830E-702B788044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3674" y="4150341"/>
              <a:ext cx="38100" cy="49213"/>
            </a:xfrm>
            <a:custGeom>
              <a:avLst/>
              <a:gdLst>
                <a:gd name="T0" fmla="*/ 10 w 50"/>
                <a:gd name="T1" fmla="*/ 9 h 65"/>
                <a:gd name="T2" fmla="*/ 24 w 50"/>
                <a:gd name="T3" fmla="*/ 9 h 65"/>
                <a:gd name="T4" fmla="*/ 38 w 50"/>
                <a:gd name="T5" fmla="*/ 18 h 65"/>
                <a:gd name="T6" fmla="*/ 22 w 50"/>
                <a:gd name="T7" fmla="*/ 29 h 65"/>
                <a:gd name="T8" fmla="*/ 10 w 50"/>
                <a:gd name="T9" fmla="*/ 29 h 65"/>
                <a:gd name="T10" fmla="*/ 10 w 50"/>
                <a:gd name="T11" fmla="*/ 9 h 65"/>
                <a:gd name="T12" fmla="*/ 0 w 50"/>
                <a:gd name="T13" fmla="*/ 65 h 65"/>
                <a:gd name="T14" fmla="*/ 10 w 50"/>
                <a:gd name="T15" fmla="*/ 65 h 65"/>
                <a:gd name="T16" fmla="*/ 10 w 50"/>
                <a:gd name="T17" fmla="*/ 37 h 65"/>
                <a:gd name="T18" fmla="*/ 21 w 50"/>
                <a:gd name="T19" fmla="*/ 37 h 65"/>
                <a:gd name="T20" fmla="*/ 39 w 50"/>
                <a:gd name="T21" fmla="*/ 65 h 65"/>
                <a:gd name="T22" fmla="*/ 50 w 50"/>
                <a:gd name="T23" fmla="*/ 65 h 65"/>
                <a:gd name="T24" fmla="*/ 31 w 50"/>
                <a:gd name="T25" fmla="*/ 37 h 65"/>
                <a:gd name="T26" fmla="*/ 48 w 50"/>
                <a:gd name="T27" fmla="*/ 19 h 65"/>
                <a:gd name="T28" fmla="*/ 25 w 50"/>
                <a:gd name="T29" fmla="*/ 0 h 65"/>
                <a:gd name="T30" fmla="*/ 0 w 50"/>
                <a:gd name="T31" fmla="*/ 0 h 65"/>
                <a:gd name="T32" fmla="*/ 0 w 50"/>
                <a:gd name="T3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65">
                  <a:moveTo>
                    <a:pt x="10" y="9"/>
                  </a:moveTo>
                  <a:lnTo>
                    <a:pt x="24" y="9"/>
                  </a:lnTo>
                  <a:cubicBezTo>
                    <a:pt x="30" y="9"/>
                    <a:pt x="38" y="10"/>
                    <a:pt x="38" y="18"/>
                  </a:cubicBezTo>
                  <a:cubicBezTo>
                    <a:pt x="38" y="28"/>
                    <a:pt x="30" y="29"/>
                    <a:pt x="22" y="29"/>
                  </a:cubicBezTo>
                  <a:lnTo>
                    <a:pt x="10" y="29"/>
                  </a:lnTo>
                  <a:lnTo>
                    <a:pt x="10" y="9"/>
                  </a:lnTo>
                  <a:close/>
                  <a:moveTo>
                    <a:pt x="0" y="65"/>
                  </a:moveTo>
                  <a:lnTo>
                    <a:pt x="10" y="65"/>
                  </a:lnTo>
                  <a:lnTo>
                    <a:pt x="10" y="37"/>
                  </a:lnTo>
                  <a:lnTo>
                    <a:pt x="21" y="37"/>
                  </a:lnTo>
                  <a:lnTo>
                    <a:pt x="39" y="65"/>
                  </a:lnTo>
                  <a:lnTo>
                    <a:pt x="50" y="65"/>
                  </a:lnTo>
                  <a:lnTo>
                    <a:pt x="31" y="37"/>
                  </a:lnTo>
                  <a:cubicBezTo>
                    <a:pt x="41" y="35"/>
                    <a:pt x="48" y="30"/>
                    <a:pt x="48" y="19"/>
                  </a:cubicBezTo>
                  <a:cubicBezTo>
                    <a:pt x="48" y="6"/>
                    <a:pt x="40" y="0"/>
                    <a:pt x="25" y="0"/>
                  </a:cubicBezTo>
                  <a:lnTo>
                    <a:pt x="0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8D64C8D6-3F5B-7F43-92E8-67173E49A7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6687" y="4131291"/>
              <a:ext cx="87313" cy="85725"/>
            </a:xfrm>
            <a:custGeom>
              <a:avLst/>
              <a:gdLst>
                <a:gd name="T0" fmla="*/ 103 w 114"/>
                <a:gd name="T1" fmla="*/ 57 h 113"/>
                <a:gd name="T2" fmla="*/ 57 w 114"/>
                <a:gd name="T3" fmla="*/ 104 h 113"/>
                <a:gd name="T4" fmla="*/ 11 w 114"/>
                <a:gd name="T5" fmla="*/ 57 h 113"/>
                <a:gd name="T6" fmla="*/ 57 w 114"/>
                <a:gd name="T7" fmla="*/ 10 h 113"/>
                <a:gd name="T8" fmla="*/ 103 w 114"/>
                <a:gd name="T9" fmla="*/ 57 h 113"/>
                <a:gd name="T10" fmla="*/ 0 w 114"/>
                <a:gd name="T11" fmla="*/ 57 h 113"/>
                <a:gd name="T12" fmla="*/ 57 w 114"/>
                <a:gd name="T13" fmla="*/ 113 h 113"/>
                <a:gd name="T14" fmla="*/ 114 w 114"/>
                <a:gd name="T15" fmla="*/ 57 h 113"/>
                <a:gd name="T16" fmla="*/ 57 w 114"/>
                <a:gd name="T17" fmla="*/ 0 h 113"/>
                <a:gd name="T18" fmla="*/ 0 w 114"/>
                <a:gd name="T19" fmla="*/ 5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3">
                  <a:moveTo>
                    <a:pt x="103" y="57"/>
                  </a:moveTo>
                  <a:cubicBezTo>
                    <a:pt x="103" y="84"/>
                    <a:pt x="83" y="104"/>
                    <a:pt x="57" y="104"/>
                  </a:cubicBezTo>
                  <a:cubicBezTo>
                    <a:pt x="31" y="104"/>
                    <a:pt x="11" y="84"/>
                    <a:pt x="11" y="57"/>
                  </a:cubicBezTo>
                  <a:cubicBezTo>
                    <a:pt x="11" y="30"/>
                    <a:pt x="31" y="10"/>
                    <a:pt x="57" y="10"/>
                  </a:cubicBezTo>
                  <a:cubicBezTo>
                    <a:pt x="83" y="10"/>
                    <a:pt x="103" y="30"/>
                    <a:pt x="103" y="57"/>
                  </a:cubicBezTo>
                  <a:close/>
                  <a:moveTo>
                    <a:pt x="0" y="57"/>
                  </a:moveTo>
                  <a:cubicBezTo>
                    <a:pt x="0" y="89"/>
                    <a:pt x="26" y="113"/>
                    <a:pt x="57" y="113"/>
                  </a:cubicBezTo>
                  <a:cubicBezTo>
                    <a:pt x="88" y="113"/>
                    <a:pt x="114" y="89"/>
                    <a:pt x="114" y="57"/>
                  </a:cubicBezTo>
                  <a:cubicBezTo>
                    <a:pt x="114" y="24"/>
                    <a:pt x="88" y="0"/>
                    <a:pt x="57" y="0"/>
                  </a:cubicBezTo>
                  <a:cubicBezTo>
                    <a:pt x="26" y="0"/>
                    <a:pt x="0" y="24"/>
                    <a:pt x="0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7D8FC8D-E9C0-2843-878C-A0D6C9FE215A}"/>
              </a:ext>
            </a:extLst>
          </p:cNvPr>
          <p:cNvGrpSpPr/>
          <p:nvPr userDrawn="1"/>
        </p:nvGrpSpPr>
        <p:grpSpPr>
          <a:xfrm rot="10800000">
            <a:off x="-1" y="50327"/>
            <a:ext cx="4513998" cy="2706878"/>
            <a:chOff x="3761291" y="1582184"/>
            <a:chExt cx="4513998" cy="2706878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84B0A6C-3AE1-F849-80DD-8E3A10CDD473}"/>
                </a:ext>
              </a:extLst>
            </p:cNvPr>
            <p:cNvSpPr/>
            <p:nvPr userDrawn="1"/>
          </p:nvSpPr>
          <p:spPr>
            <a:xfrm flipH="1">
              <a:off x="4663580" y="1582185"/>
              <a:ext cx="902290" cy="902291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bg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5D91AB74-F112-F743-9CB7-D85B47C008AC}"/>
                </a:ext>
              </a:extLst>
            </p:cNvPr>
            <p:cNvSpPr/>
            <p:nvPr userDrawn="1"/>
          </p:nvSpPr>
          <p:spPr>
            <a:xfrm rot="16200000" flipH="1">
              <a:off x="3761290" y="1582185"/>
              <a:ext cx="902291" cy="902290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C2DC557-4305-3F40-A2F6-F56019944B2A}"/>
                </a:ext>
              </a:extLst>
            </p:cNvPr>
            <p:cNvSpPr/>
            <p:nvPr userDrawn="1"/>
          </p:nvSpPr>
          <p:spPr>
            <a:xfrm rot="10800000" flipH="1">
              <a:off x="5568425" y="3386771"/>
              <a:ext cx="902290" cy="902291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AF14EF7-7288-1E4C-A4FE-8BBD7E26049F}"/>
                </a:ext>
              </a:extLst>
            </p:cNvPr>
            <p:cNvSpPr/>
            <p:nvPr userDrawn="1"/>
          </p:nvSpPr>
          <p:spPr>
            <a:xfrm rot="5400000" flipH="1">
              <a:off x="6470716" y="3386771"/>
              <a:ext cx="902291" cy="902290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bg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F3F3AB0-1587-7249-8EEB-18A9EC1D40A7}"/>
                </a:ext>
              </a:extLst>
            </p:cNvPr>
            <p:cNvSpPr/>
            <p:nvPr userDrawn="1"/>
          </p:nvSpPr>
          <p:spPr>
            <a:xfrm flipH="1">
              <a:off x="7372999" y="2484479"/>
              <a:ext cx="902290" cy="902291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3AEA0A0-BA42-7E4C-B354-CF3E32A700D3}"/>
                </a:ext>
              </a:extLst>
            </p:cNvPr>
            <p:cNvSpPr/>
            <p:nvPr userDrawn="1"/>
          </p:nvSpPr>
          <p:spPr>
            <a:xfrm rot="16200000" flipH="1">
              <a:off x="6470709" y="2484480"/>
              <a:ext cx="902291" cy="902290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27E62D8-EBF5-264A-8A03-682AA90FDB66}"/>
                </a:ext>
              </a:extLst>
            </p:cNvPr>
            <p:cNvSpPr/>
            <p:nvPr userDrawn="1"/>
          </p:nvSpPr>
          <p:spPr>
            <a:xfrm rot="10800000" flipH="1">
              <a:off x="4663576" y="2484479"/>
              <a:ext cx="902290" cy="902291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2680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49167-983B-B749-8D72-5F16B835D2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" t="5131" r="9050" b="513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C2FF6E9-C428-024C-913C-ECF9C12A2AFB}"/>
              </a:ext>
            </a:extLst>
          </p:cNvPr>
          <p:cNvGrpSpPr/>
          <p:nvPr userDrawn="1"/>
        </p:nvGrpSpPr>
        <p:grpSpPr>
          <a:xfrm>
            <a:off x="356547" y="4511539"/>
            <a:ext cx="697421" cy="226502"/>
            <a:chOff x="3793624" y="2323129"/>
            <a:chExt cx="1730376" cy="561975"/>
          </a:xfrm>
          <a:solidFill>
            <a:schemeClr val="accent2"/>
          </a:solidFill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486ADBB5-E878-5D41-B5F4-C44869144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8599" y="2334241"/>
              <a:ext cx="488950" cy="549275"/>
            </a:xfrm>
            <a:custGeom>
              <a:avLst/>
              <a:gdLst>
                <a:gd name="T0" fmla="*/ 501 w 642"/>
                <a:gd name="T1" fmla="*/ 721 h 721"/>
                <a:gd name="T2" fmla="*/ 642 w 642"/>
                <a:gd name="T3" fmla="*/ 721 h 721"/>
                <a:gd name="T4" fmla="*/ 555 w 642"/>
                <a:gd name="T5" fmla="*/ 0 h 721"/>
                <a:gd name="T6" fmla="*/ 397 w 642"/>
                <a:gd name="T7" fmla="*/ 0 h 721"/>
                <a:gd name="T8" fmla="*/ 0 w 642"/>
                <a:gd name="T9" fmla="*/ 721 h 721"/>
                <a:gd name="T10" fmla="*/ 151 w 642"/>
                <a:gd name="T11" fmla="*/ 721 h 721"/>
                <a:gd name="T12" fmla="*/ 230 w 642"/>
                <a:gd name="T13" fmla="*/ 579 h 721"/>
                <a:gd name="T14" fmla="*/ 448 w 642"/>
                <a:gd name="T15" fmla="*/ 579 h 721"/>
                <a:gd name="T16" fmla="*/ 472 w 642"/>
                <a:gd name="T17" fmla="*/ 471 h 721"/>
                <a:gd name="T18" fmla="*/ 286 w 642"/>
                <a:gd name="T19" fmla="*/ 471 h 721"/>
                <a:gd name="T20" fmla="*/ 286 w 642"/>
                <a:gd name="T21" fmla="*/ 471 h 721"/>
                <a:gd name="T22" fmla="*/ 445 w 642"/>
                <a:gd name="T23" fmla="*/ 197 h 721"/>
                <a:gd name="T24" fmla="*/ 501 w 642"/>
                <a:gd name="T25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2" h="721">
                  <a:moveTo>
                    <a:pt x="501" y="721"/>
                  </a:moveTo>
                  <a:lnTo>
                    <a:pt x="642" y="721"/>
                  </a:lnTo>
                  <a:lnTo>
                    <a:pt x="555" y="0"/>
                  </a:lnTo>
                  <a:lnTo>
                    <a:pt x="397" y="0"/>
                  </a:lnTo>
                  <a:lnTo>
                    <a:pt x="0" y="721"/>
                  </a:lnTo>
                  <a:lnTo>
                    <a:pt x="151" y="721"/>
                  </a:lnTo>
                  <a:cubicBezTo>
                    <a:pt x="151" y="721"/>
                    <a:pt x="227" y="585"/>
                    <a:pt x="230" y="579"/>
                  </a:cubicBezTo>
                  <a:lnTo>
                    <a:pt x="448" y="579"/>
                  </a:lnTo>
                  <a:lnTo>
                    <a:pt x="472" y="471"/>
                  </a:lnTo>
                  <a:lnTo>
                    <a:pt x="286" y="471"/>
                  </a:lnTo>
                  <a:cubicBezTo>
                    <a:pt x="286" y="471"/>
                    <a:pt x="286" y="471"/>
                    <a:pt x="286" y="471"/>
                  </a:cubicBezTo>
                  <a:cubicBezTo>
                    <a:pt x="298" y="449"/>
                    <a:pt x="441" y="203"/>
                    <a:pt x="445" y="197"/>
                  </a:cubicBezTo>
                  <a:cubicBezTo>
                    <a:pt x="445" y="202"/>
                    <a:pt x="501" y="721"/>
                    <a:pt x="501" y="7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B03BE3AF-3677-AB4C-894F-C6B3FA494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762" y="2334241"/>
              <a:ext cx="234950" cy="549275"/>
            </a:xfrm>
            <a:custGeom>
              <a:avLst/>
              <a:gdLst>
                <a:gd name="T0" fmla="*/ 148 w 148"/>
                <a:gd name="T1" fmla="*/ 0 h 346"/>
                <a:gd name="T2" fmla="*/ 73 w 148"/>
                <a:gd name="T3" fmla="*/ 0 h 346"/>
                <a:gd name="T4" fmla="*/ 0 w 148"/>
                <a:gd name="T5" fmla="*/ 346 h 346"/>
                <a:gd name="T6" fmla="*/ 76 w 148"/>
                <a:gd name="T7" fmla="*/ 346 h 346"/>
                <a:gd name="T8" fmla="*/ 148 w 148"/>
                <a:gd name="T9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346">
                  <a:moveTo>
                    <a:pt x="148" y="0"/>
                  </a:moveTo>
                  <a:lnTo>
                    <a:pt x="73" y="0"/>
                  </a:lnTo>
                  <a:lnTo>
                    <a:pt x="0" y="346"/>
                  </a:lnTo>
                  <a:lnTo>
                    <a:pt x="76" y="346"/>
                  </a:ln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C16E3076-A40C-DA4F-A08C-AF08E44B8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474" y="2334241"/>
              <a:ext cx="476250" cy="550863"/>
            </a:xfrm>
            <a:custGeom>
              <a:avLst/>
              <a:gdLst>
                <a:gd name="T0" fmla="*/ 228 w 624"/>
                <a:gd name="T1" fmla="*/ 180 h 723"/>
                <a:gd name="T2" fmla="*/ 291 w 624"/>
                <a:gd name="T3" fmla="*/ 116 h 723"/>
                <a:gd name="T4" fmla="*/ 596 w 624"/>
                <a:gd name="T5" fmla="*/ 116 h 723"/>
                <a:gd name="T6" fmla="*/ 624 w 624"/>
                <a:gd name="T7" fmla="*/ 0 h 723"/>
                <a:gd name="T8" fmla="*/ 252 w 624"/>
                <a:gd name="T9" fmla="*/ 0 h 723"/>
                <a:gd name="T10" fmla="*/ 92 w 624"/>
                <a:gd name="T11" fmla="*/ 191 h 723"/>
                <a:gd name="T12" fmla="*/ 17 w 624"/>
                <a:gd name="T13" fmla="*/ 549 h 723"/>
                <a:gd name="T14" fmla="*/ 166 w 624"/>
                <a:gd name="T15" fmla="*/ 723 h 723"/>
                <a:gd name="T16" fmla="*/ 505 w 624"/>
                <a:gd name="T17" fmla="*/ 723 h 723"/>
                <a:gd name="T18" fmla="*/ 531 w 624"/>
                <a:gd name="T19" fmla="*/ 606 h 723"/>
                <a:gd name="T20" fmla="*/ 219 w 624"/>
                <a:gd name="T21" fmla="*/ 606 h 723"/>
                <a:gd name="T22" fmla="*/ 166 w 624"/>
                <a:gd name="T23" fmla="*/ 522 h 723"/>
                <a:gd name="T24" fmla="*/ 197 w 624"/>
                <a:gd name="T25" fmla="*/ 351 h 723"/>
                <a:gd name="T26" fmla="*/ 197 w 624"/>
                <a:gd name="T27" fmla="*/ 351 h 723"/>
                <a:gd name="T28" fmla="*/ 228 w 624"/>
                <a:gd name="T29" fmla="*/ 18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4" h="723">
                  <a:moveTo>
                    <a:pt x="228" y="180"/>
                  </a:moveTo>
                  <a:cubicBezTo>
                    <a:pt x="233" y="157"/>
                    <a:pt x="238" y="116"/>
                    <a:pt x="291" y="116"/>
                  </a:cubicBezTo>
                  <a:cubicBezTo>
                    <a:pt x="319" y="116"/>
                    <a:pt x="596" y="116"/>
                    <a:pt x="596" y="116"/>
                  </a:cubicBezTo>
                  <a:lnTo>
                    <a:pt x="624" y="0"/>
                  </a:lnTo>
                  <a:cubicBezTo>
                    <a:pt x="624" y="0"/>
                    <a:pt x="353" y="0"/>
                    <a:pt x="252" y="0"/>
                  </a:cubicBezTo>
                  <a:cubicBezTo>
                    <a:pt x="110" y="0"/>
                    <a:pt x="101" y="144"/>
                    <a:pt x="92" y="191"/>
                  </a:cubicBezTo>
                  <a:cubicBezTo>
                    <a:pt x="83" y="239"/>
                    <a:pt x="20" y="536"/>
                    <a:pt x="17" y="549"/>
                  </a:cubicBezTo>
                  <a:cubicBezTo>
                    <a:pt x="0" y="634"/>
                    <a:pt x="43" y="723"/>
                    <a:pt x="166" y="723"/>
                  </a:cubicBezTo>
                  <a:lnTo>
                    <a:pt x="505" y="723"/>
                  </a:lnTo>
                  <a:lnTo>
                    <a:pt x="531" y="606"/>
                  </a:lnTo>
                  <a:lnTo>
                    <a:pt x="219" y="606"/>
                  </a:lnTo>
                  <a:cubicBezTo>
                    <a:pt x="159" y="606"/>
                    <a:pt x="157" y="569"/>
                    <a:pt x="166" y="522"/>
                  </a:cubicBezTo>
                  <a:lnTo>
                    <a:pt x="197" y="351"/>
                  </a:lnTo>
                  <a:lnTo>
                    <a:pt x="197" y="351"/>
                  </a:lnTo>
                  <a:cubicBezTo>
                    <a:pt x="197" y="351"/>
                    <a:pt x="214" y="247"/>
                    <a:pt x="228" y="18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C7BABAA-9DA4-7445-BCC9-56DC4356E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624" y="2323129"/>
              <a:ext cx="493713" cy="560388"/>
            </a:xfrm>
            <a:custGeom>
              <a:avLst/>
              <a:gdLst>
                <a:gd name="T0" fmla="*/ 256 w 648"/>
                <a:gd name="T1" fmla="*/ 196 h 736"/>
                <a:gd name="T2" fmla="*/ 329 w 648"/>
                <a:gd name="T3" fmla="*/ 130 h 736"/>
                <a:gd name="T4" fmla="*/ 620 w 648"/>
                <a:gd name="T5" fmla="*/ 130 h 736"/>
                <a:gd name="T6" fmla="*/ 648 w 648"/>
                <a:gd name="T7" fmla="*/ 14 h 736"/>
                <a:gd name="T8" fmla="*/ 295 w 648"/>
                <a:gd name="T9" fmla="*/ 14 h 736"/>
                <a:gd name="T10" fmla="*/ 121 w 648"/>
                <a:gd name="T11" fmla="*/ 185 h 736"/>
                <a:gd name="T12" fmla="*/ 101 w 648"/>
                <a:gd name="T13" fmla="*/ 330 h 736"/>
                <a:gd name="T14" fmla="*/ 202 w 648"/>
                <a:gd name="T15" fmla="*/ 415 h 736"/>
                <a:gd name="T16" fmla="*/ 411 w 648"/>
                <a:gd name="T17" fmla="*/ 415 h 736"/>
                <a:gd name="T18" fmla="*/ 451 w 648"/>
                <a:gd name="T19" fmla="*/ 438 h 736"/>
                <a:gd name="T20" fmla="*/ 422 w 648"/>
                <a:gd name="T21" fmla="*/ 587 h 736"/>
                <a:gd name="T22" fmla="*/ 329 w 648"/>
                <a:gd name="T23" fmla="*/ 620 h 736"/>
                <a:gd name="T24" fmla="*/ 26 w 648"/>
                <a:gd name="T25" fmla="*/ 620 h 736"/>
                <a:gd name="T26" fmla="*/ 0 w 648"/>
                <a:gd name="T27" fmla="*/ 736 h 736"/>
                <a:gd name="T28" fmla="*/ 379 w 648"/>
                <a:gd name="T29" fmla="*/ 736 h 736"/>
                <a:gd name="T30" fmla="*/ 553 w 648"/>
                <a:gd name="T31" fmla="*/ 627 h 736"/>
                <a:gd name="T32" fmla="*/ 596 w 648"/>
                <a:gd name="T33" fmla="*/ 424 h 736"/>
                <a:gd name="T34" fmla="*/ 476 w 648"/>
                <a:gd name="T35" fmla="*/ 289 h 736"/>
                <a:gd name="T36" fmla="*/ 291 w 648"/>
                <a:gd name="T37" fmla="*/ 289 h 736"/>
                <a:gd name="T38" fmla="*/ 245 w 648"/>
                <a:gd name="T39" fmla="*/ 260 h 736"/>
                <a:gd name="T40" fmla="*/ 256 w 648"/>
                <a:gd name="T41" fmla="*/ 19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8" h="736">
                  <a:moveTo>
                    <a:pt x="256" y="196"/>
                  </a:moveTo>
                  <a:cubicBezTo>
                    <a:pt x="266" y="146"/>
                    <a:pt x="260" y="130"/>
                    <a:pt x="329" y="130"/>
                  </a:cubicBezTo>
                  <a:cubicBezTo>
                    <a:pt x="421" y="130"/>
                    <a:pt x="620" y="130"/>
                    <a:pt x="620" y="130"/>
                  </a:cubicBezTo>
                  <a:lnTo>
                    <a:pt x="648" y="14"/>
                  </a:lnTo>
                  <a:cubicBezTo>
                    <a:pt x="648" y="14"/>
                    <a:pt x="430" y="14"/>
                    <a:pt x="295" y="14"/>
                  </a:cubicBezTo>
                  <a:cubicBezTo>
                    <a:pt x="249" y="14"/>
                    <a:pt x="149" y="0"/>
                    <a:pt x="121" y="185"/>
                  </a:cubicBezTo>
                  <a:cubicBezTo>
                    <a:pt x="109" y="265"/>
                    <a:pt x="103" y="304"/>
                    <a:pt x="101" y="330"/>
                  </a:cubicBezTo>
                  <a:cubicBezTo>
                    <a:pt x="97" y="395"/>
                    <a:pt x="154" y="415"/>
                    <a:pt x="202" y="415"/>
                  </a:cubicBezTo>
                  <a:cubicBezTo>
                    <a:pt x="267" y="415"/>
                    <a:pt x="411" y="415"/>
                    <a:pt x="411" y="415"/>
                  </a:cubicBezTo>
                  <a:cubicBezTo>
                    <a:pt x="443" y="415"/>
                    <a:pt x="456" y="415"/>
                    <a:pt x="451" y="438"/>
                  </a:cubicBezTo>
                  <a:cubicBezTo>
                    <a:pt x="444" y="481"/>
                    <a:pt x="427" y="562"/>
                    <a:pt x="422" y="587"/>
                  </a:cubicBezTo>
                  <a:cubicBezTo>
                    <a:pt x="414" y="626"/>
                    <a:pt x="369" y="620"/>
                    <a:pt x="329" y="620"/>
                  </a:cubicBezTo>
                  <a:lnTo>
                    <a:pt x="26" y="620"/>
                  </a:lnTo>
                  <a:lnTo>
                    <a:pt x="0" y="736"/>
                  </a:lnTo>
                  <a:lnTo>
                    <a:pt x="379" y="736"/>
                  </a:lnTo>
                  <a:cubicBezTo>
                    <a:pt x="460" y="736"/>
                    <a:pt x="533" y="707"/>
                    <a:pt x="553" y="627"/>
                  </a:cubicBezTo>
                  <a:cubicBezTo>
                    <a:pt x="574" y="545"/>
                    <a:pt x="584" y="490"/>
                    <a:pt x="596" y="424"/>
                  </a:cubicBezTo>
                  <a:cubicBezTo>
                    <a:pt x="610" y="346"/>
                    <a:pt x="563" y="289"/>
                    <a:pt x="476" y="289"/>
                  </a:cubicBezTo>
                  <a:lnTo>
                    <a:pt x="291" y="289"/>
                  </a:lnTo>
                  <a:cubicBezTo>
                    <a:pt x="272" y="289"/>
                    <a:pt x="239" y="294"/>
                    <a:pt x="245" y="260"/>
                  </a:cubicBezTo>
                  <a:cubicBezTo>
                    <a:pt x="248" y="245"/>
                    <a:pt x="250" y="228"/>
                    <a:pt x="256" y="19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9FDAB606-9C64-784C-9832-34331C595A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3674" y="2816841"/>
              <a:ext cx="38100" cy="49213"/>
            </a:xfrm>
            <a:custGeom>
              <a:avLst/>
              <a:gdLst>
                <a:gd name="T0" fmla="*/ 10 w 50"/>
                <a:gd name="T1" fmla="*/ 9 h 65"/>
                <a:gd name="T2" fmla="*/ 24 w 50"/>
                <a:gd name="T3" fmla="*/ 9 h 65"/>
                <a:gd name="T4" fmla="*/ 38 w 50"/>
                <a:gd name="T5" fmla="*/ 18 h 65"/>
                <a:gd name="T6" fmla="*/ 22 w 50"/>
                <a:gd name="T7" fmla="*/ 29 h 65"/>
                <a:gd name="T8" fmla="*/ 10 w 50"/>
                <a:gd name="T9" fmla="*/ 29 h 65"/>
                <a:gd name="T10" fmla="*/ 10 w 50"/>
                <a:gd name="T11" fmla="*/ 9 h 65"/>
                <a:gd name="T12" fmla="*/ 0 w 50"/>
                <a:gd name="T13" fmla="*/ 65 h 65"/>
                <a:gd name="T14" fmla="*/ 10 w 50"/>
                <a:gd name="T15" fmla="*/ 65 h 65"/>
                <a:gd name="T16" fmla="*/ 10 w 50"/>
                <a:gd name="T17" fmla="*/ 37 h 65"/>
                <a:gd name="T18" fmla="*/ 21 w 50"/>
                <a:gd name="T19" fmla="*/ 37 h 65"/>
                <a:gd name="T20" fmla="*/ 39 w 50"/>
                <a:gd name="T21" fmla="*/ 65 h 65"/>
                <a:gd name="T22" fmla="*/ 50 w 50"/>
                <a:gd name="T23" fmla="*/ 65 h 65"/>
                <a:gd name="T24" fmla="*/ 31 w 50"/>
                <a:gd name="T25" fmla="*/ 37 h 65"/>
                <a:gd name="T26" fmla="*/ 48 w 50"/>
                <a:gd name="T27" fmla="*/ 19 h 65"/>
                <a:gd name="T28" fmla="*/ 25 w 50"/>
                <a:gd name="T29" fmla="*/ 0 h 65"/>
                <a:gd name="T30" fmla="*/ 0 w 50"/>
                <a:gd name="T31" fmla="*/ 0 h 65"/>
                <a:gd name="T32" fmla="*/ 0 w 50"/>
                <a:gd name="T3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65">
                  <a:moveTo>
                    <a:pt x="10" y="9"/>
                  </a:moveTo>
                  <a:lnTo>
                    <a:pt x="24" y="9"/>
                  </a:lnTo>
                  <a:cubicBezTo>
                    <a:pt x="30" y="9"/>
                    <a:pt x="38" y="10"/>
                    <a:pt x="38" y="18"/>
                  </a:cubicBezTo>
                  <a:cubicBezTo>
                    <a:pt x="38" y="28"/>
                    <a:pt x="30" y="29"/>
                    <a:pt x="22" y="29"/>
                  </a:cubicBezTo>
                  <a:lnTo>
                    <a:pt x="10" y="29"/>
                  </a:lnTo>
                  <a:lnTo>
                    <a:pt x="10" y="9"/>
                  </a:lnTo>
                  <a:close/>
                  <a:moveTo>
                    <a:pt x="0" y="65"/>
                  </a:moveTo>
                  <a:lnTo>
                    <a:pt x="10" y="65"/>
                  </a:lnTo>
                  <a:lnTo>
                    <a:pt x="10" y="37"/>
                  </a:lnTo>
                  <a:lnTo>
                    <a:pt x="21" y="37"/>
                  </a:lnTo>
                  <a:lnTo>
                    <a:pt x="39" y="65"/>
                  </a:lnTo>
                  <a:lnTo>
                    <a:pt x="50" y="65"/>
                  </a:lnTo>
                  <a:lnTo>
                    <a:pt x="31" y="37"/>
                  </a:lnTo>
                  <a:cubicBezTo>
                    <a:pt x="41" y="36"/>
                    <a:pt x="48" y="30"/>
                    <a:pt x="48" y="19"/>
                  </a:cubicBezTo>
                  <a:cubicBezTo>
                    <a:pt x="48" y="6"/>
                    <a:pt x="40" y="0"/>
                    <a:pt x="25" y="0"/>
                  </a:cubicBezTo>
                  <a:lnTo>
                    <a:pt x="0" y="0"/>
                  </a:lnTo>
                  <a:lnTo>
                    <a:pt x="0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977A6090-4E06-D342-8862-3823A4D2AD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6687" y="2797791"/>
              <a:ext cx="87313" cy="87313"/>
            </a:xfrm>
            <a:custGeom>
              <a:avLst/>
              <a:gdLst>
                <a:gd name="T0" fmla="*/ 103 w 114"/>
                <a:gd name="T1" fmla="*/ 57 h 113"/>
                <a:gd name="T2" fmla="*/ 57 w 114"/>
                <a:gd name="T3" fmla="*/ 104 h 113"/>
                <a:gd name="T4" fmla="*/ 11 w 114"/>
                <a:gd name="T5" fmla="*/ 57 h 113"/>
                <a:gd name="T6" fmla="*/ 57 w 114"/>
                <a:gd name="T7" fmla="*/ 10 h 113"/>
                <a:gd name="T8" fmla="*/ 103 w 114"/>
                <a:gd name="T9" fmla="*/ 57 h 113"/>
                <a:gd name="T10" fmla="*/ 0 w 114"/>
                <a:gd name="T11" fmla="*/ 57 h 113"/>
                <a:gd name="T12" fmla="*/ 57 w 114"/>
                <a:gd name="T13" fmla="*/ 113 h 113"/>
                <a:gd name="T14" fmla="*/ 114 w 114"/>
                <a:gd name="T15" fmla="*/ 57 h 113"/>
                <a:gd name="T16" fmla="*/ 57 w 114"/>
                <a:gd name="T17" fmla="*/ 0 h 113"/>
                <a:gd name="T18" fmla="*/ 0 w 114"/>
                <a:gd name="T19" fmla="*/ 5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3">
                  <a:moveTo>
                    <a:pt x="103" y="57"/>
                  </a:moveTo>
                  <a:cubicBezTo>
                    <a:pt x="103" y="84"/>
                    <a:pt x="83" y="104"/>
                    <a:pt x="57" y="104"/>
                  </a:cubicBezTo>
                  <a:cubicBezTo>
                    <a:pt x="31" y="104"/>
                    <a:pt x="11" y="84"/>
                    <a:pt x="11" y="57"/>
                  </a:cubicBezTo>
                  <a:cubicBezTo>
                    <a:pt x="11" y="30"/>
                    <a:pt x="31" y="10"/>
                    <a:pt x="57" y="10"/>
                  </a:cubicBezTo>
                  <a:cubicBezTo>
                    <a:pt x="83" y="10"/>
                    <a:pt x="103" y="30"/>
                    <a:pt x="103" y="57"/>
                  </a:cubicBezTo>
                  <a:close/>
                  <a:moveTo>
                    <a:pt x="0" y="57"/>
                  </a:moveTo>
                  <a:cubicBezTo>
                    <a:pt x="0" y="89"/>
                    <a:pt x="26" y="113"/>
                    <a:pt x="57" y="113"/>
                  </a:cubicBezTo>
                  <a:cubicBezTo>
                    <a:pt x="88" y="113"/>
                    <a:pt x="114" y="89"/>
                    <a:pt x="114" y="57"/>
                  </a:cubicBezTo>
                  <a:cubicBezTo>
                    <a:pt x="114" y="24"/>
                    <a:pt x="88" y="0"/>
                    <a:pt x="57" y="0"/>
                  </a:cubicBezTo>
                  <a:cubicBezTo>
                    <a:pt x="26" y="0"/>
                    <a:pt x="0" y="24"/>
                    <a:pt x="0" y="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CE39694-C24E-5348-A8CD-030AA82E4264}"/>
              </a:ext>
            </a:extLst>
          </p:cNvPr>
          <p:cNvGrpSpPr/>
          <p:nvPr userDrawn="1"/>
        </p:nvGrpSpPr>
        <p:grpSpPr>
          <a:xfrm flipH="1">
            <a:off x="6427304" y="153110"/>
            <a:ext cx="2706866" cy="1804581"/>
            <a:chOff x="1514745" y="4504958"/>
            <a:chExt cx="518696" cy="345798"/>
          </a:xfrm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1AD3A32-DFA2-BE44-AFAD-EFD1FD397D6E}"/>
                </a:ext>
              </a:extLst>
            </p:cNvPr>
            <p:cNvSpPr/>
            <p:nvPr userDrawn="1"/>
          </p:nvSpPr>
          <p:spPr>
            <a:xfrm>
              <a:off x="1687643" y="4504958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9E9958B-ADB9-1F4F-AD25-B8E39CA44E02}"/>
                </a:ext>
              </a:extLst>
            </p:cNvPr>
            <p:cNvSpPr/>
            <p:nvPr userDrawn="1"/>
          </p:nvSpPr>
          <p:spPr>
            <a:xfrm rot="5400000">
              <a:off x="1860542" y="4504958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926F25E-6B08-6247-8692-A6C87540D067}"/>
                </a:ext>
              </a:extLst>
            </p:cNvPr>
            <p:cNvSpPr/>
            <p:nvPr userDrawn="1"/>
          </p:nvSpPr>
          <p:spPr>
            <a:xfrm rot="10800000">
              <a:off x="1687644" y="4677857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bg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D00116F1-D568-0446-8683-CCD65F637575}"/>
                </a:ext>
              </a:extLst>
            </p:cNvPr>
            <p:cNvSpPr/>
            <p:nvPr userDrawn="1"/>
          </p:nvSpPr>
          <p:spPr>
            <a:xfrm rot="16200000">
              <a:off x="1514745" y="4677857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rgbClr val="64696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83C68D4-BCFB-9C40-894D-DD06E9DB0FF4}"/>
                </a:ext>
              </a:extLst>
            </p:cNvPr>
            <p:cNvSpPr/>
            <p:nvPr userDrawn="1"/>
          </p:nvSpPr>
          <p:spPr>
            <a:xfrm rot="5400000">
              <a:off x="1514745" y="4504959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64063F38-C40D-1847-A31C-76B94C58BB9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547" y="823279"/>
            <a:ext cx="5178294" cy="1748471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>
              <a:lnSpc>
                <a:spcPts val="4340"/>
              </a:lnSpc>
              <a:defRPr sz="4200" b="0" i="0" cap="none" spc="90" baseline="0">
                <a:solidFill>
                  <a:schemeClr val="accent2"/>
                </a:solidFill>
                <a:effectLst/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</a:lstStyle>
          <a:p>
            <a:r>
              <a:rPr lang="en-US" dirty="0"/>
              <a:t>Cover Option #10 </a:t>
            </a:r>
            <a:br>
              <a:rPr lang="en-US" dirty="0"/>
            </a:br>
            <a:r>
              <a:rPr lang="en-US" dirty="0"/>
              <a:t>Gill Sans MT Regular</a:t>
            </a:r>
            <a:br>
              <a:rPr lang="en-US" dirty="0"/>
            </a:br>
            <a:r>
              <a:rPr lang="en-US" dirty="0"/>
              <a:t>42 Pt Gray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13BB6BF-DC7A-F54E-A7A9-0A27721918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6547" y="2587204"/>
            <a:ext cx="4215453" cy="41248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12700" marR="0" indent="-12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1200" b="0" i="0" baseline="0">
                <a:solidFill>
                  <a:schemeClr val="accent2"/>
                </a:solidFill>
                <a:latin typeface="Gill Sans MT" panose="020B0502020104020203" pitchFamily="34" charset="77"/>
              </a:defRPr>
            </a:lvl1pPr>
            <a:lvl2pPr marL="342900" indent="0">
              <a:buNone/>
              <a:defRPr sz="1100"/>
            </a:lvl2pPr>
            <a:lvl3pPr marL="742950" indent="0">
              <a:buNone/>
              <a:defRPr sz="1100"/>
            </a:lvl3pPr>
            <a:lvl4pPr marL="10287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Date and/or Name of Speaker </a:t>
            </a:r>
            <a:br>
              <a:rPr lang="en-US" dirty="0"/>
            </a:br>
            <a:r>
              <a:rPr lang="en-US" dirty="0"/>
              <a:t>Gill Sans MT Regular 12 Pt Gray</a:t>
            </a:r>
          </a:p>
        </p:txBody>
      </p:sp>
    </p:spTree>
    <p:extLst>
      <p:ext uri="{BB962C8B-B14F-4D97-AF65-F5344CB8AC3E}">
        <p14:creationId xmlns:p14="http://schemas.microsoft.com/office/powerpoint/2010/main" val="215208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49167-983B-B749-8D72-5F16B835D2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" b="7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7649555-DF84-5041-834C-4AE093AC9BC0}"/>
              </a:ext>
            </a:extLst>
          </p:cNvPr>
          <p:cNvGrpSpPr/>
          <p:nvPr userDrawn="1"/>
        </p:nvGrpSpPr>
        <p:grpSpPr>
          <a:xfrm>
            <a:off x="356547" y="4511539"/>
            <a:ext cx="697421" cy="226502"/>
            <a:chOff x="3793624" y="2323129"/>
            <a:chExt cx="1730376" cy="561975"/>
          </a:xfrm>
          <a:solidFill>
            <a:schemeClr val="accent2"/>
          </a:solidFill>
        </p:grpSpPr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680D2351-AC9D-A346-86DE-DFE91B68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8599" y="2334241"/>
              <a:ext cx="488950" cy="549275"/>
            </a:xfrm>
            <a:custGeom>
              <a:avLst/>
              <a:gdLst>
                <a:gd name="T0" fmla="*/ 501 w 642"/>
                <a:gd name="T1" fmla="*/ 721 h 721"/>
                <a:gd name="T2" fmla="*/ 642 w 642"/>
                <a:gd name="T3" fmla="*/ 721 h 721"/>
                <a:gd name="T4" fmla="*/ 555 w 642"/>
                <a:gd name="T5" fmla="*/ 0 h 721"/>
                <a:gd name="T6" fmla="*/ 397 w 642"/>
                <a:gd name="T7" fmla="*/ 0 h 721"/>
                <a:gd name="T8" fmla="*/ 0 w 642"/>
                <a:gd name="T9" fmla="*/ 721 h 721"/>
                <a:gd name="T10" fmla="*/ 151 w 642"/>
                <a:gd name="T11" fmla="*/ 721 h 721"/>
                <a:gd name="T12" fmla="*/ 230 w 642"/>
                <a:gd name="T13" fmla="*/ 579 h 721"/>
                <a:gd name="T14" fmla="*/ 448 w 642"/>
                <a:gd name="T15" fmla="*/ 579 h 721"/>
                <a:gd name="T16" fmla="*/ 472 w 642"/>
                <a:gd name="T17" fmla="*/ 471 h 721"/>
                <a:gd name="T18" fmla="*/ 286 w 642"/>
                <a:gd name="T19" fmla="*/ 471 h 721"/>
                <a:gd name="T20" fmla="*/ 286 w 642"/>
                <a:gd name="T21" fmla="*/ 471 h 721"/>
                <a:gd name="T22" fmla="*/ 445 w 642"/>
                <a:gd name="T23" fmla="*/ 197 h 721"/>
                <a:gd name="T24" fmla="*/ 501 w 642"/>
                <a:gd name="T25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2" h="721">
                  <a:moveTo>
                    <a:pt x="501" y="721"/>
                  </a:moveTo>
                  <a:lnTo>
                    <a:pt x="642" y="721"/>
                  </a:lnTo>
                  <a:lnTo>
                    <a:pt x="555" y="0"/>
                  </a:lnTo>
                  <a:lnTo>
                    <a:pt x="397" y="0"/>
                  </a:lnTo>
                  <a:lnTo>
                    <a:pt x="0" y="721"/>
                  </a:lnTo>
                  <a:lnTo>
                    <a:pt x="151" y="721"/>
                  </a:lnTo>
                  <a:cubicBezTo>
                    <a:pt x="151" y="721"/>
                    <a:pt x="227" y="585"/>
                    <a:pt x="230" y="579"/>
                  </a:cubicBezTo>
                  <a:lnTo>
                    <a:pt x="448" y="579"/>
                  </a:lnTo>
                  <a:lnTo>
                    <a:pt x="472" y="471"/>
                  </a:lnTo>
                  <a:lnTo>
                    <a:pt x="286" y="471"/>
                  </a:lnTo>
                  <a:cubicBezTo>
                    <a:pt x="286" y="471"/>
                    <a:pt x="286" y="471"/>
                    <a:pt x="286" y="471"/>
                  </a:cubicBezTo>
                  <a:cubicBezTo>
                    <a:pt x="298" y="449"/>
                    <a:pt x="441" y="203"/>
                    <a:pt x="445" y="197"/>
                  </a:cubicBezTo>
                  <a:cubicBezTo>
                    <a:pt x="445" y="202"/>
                    <a:pt x="501" y="721"/>
                    <a:pt x="501" y="7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BC53B363-3BDD-3F4C-B656-885006265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762" y="2334241"/>
              <a:ext cx="234950" cy="549275"/>
            </a:xfrm>
            <a:custGeom>
              <a:avLst/>
              <a:gdLst>
                <a:gd name="T0" fmla="*/ 148 w 148"/>
                <a:gd name="T1" fmla="*/ 0 h 346"/>
                <a:gd name="T2" fmla="*/ 73 w 148"/>
                <a:gd name="T3" fmla="*/ 0 h 346"/>
                <a:gd name="T4" fmla="*/ 0 w 148"/>
                <a:gd name="T5" fmla="*/ 346 h 346"/>
                <a:gd name="T6" fmla="*/ 76 w 148"/>
                <a:gd name="T7" fmla="*/ 346 h 346"/>
                <a:gd name="T8" fmla="*/ 148 w 148"/>
                <a:gd name="T9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346">
                  <a:moveTo>
                    <a:pt x="148" y="0"/>
                  </a:moveTo>
                  <a:lnTo>
                    <a:pt x="73" y="0"/>
                  </a:lnTo>
                  <a:lnTo>
                    <a:pt x="0" y="346"/>
                  </a:lnTo>
                  <a:lnTo>
                    <a:pt x="76" y="346"/>
                  </a:ln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89FAB83-6D77-7D4D-A1A0-026051324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474" y="2334241"/>
              <a:ext cx="476250" cy="550863"/>
            </a:xfrm>
            <a:custGeom>
              <a:avLst/>
              <a:gdLst>
                <a:gd name="T0" fmla="*/ 228 w 624"/>
                <a:gd name="T1" fmla="*/ 180 h 723"/>
                <a:gd name="T2" fmla="*/ 291 w 624"/>
                <a:gd name="T3" fmla="*/ 116 h 723"/>
                <a:gd name="T4" fmla="*/ 596 w 624"/>
                <a:gd name="T5" fmla="*/ 116 h 723"/>
                <a:gd name="T6" fmla="*/ 624 w 624"/>
                <a:gd name="T7" fmla="*/ 0 h 723"/>
                <a:gd name="T8" fmla="*/ 252 w 624"/>
                <a:gd name="T9" fmla="*/ 0 h 723"/>
                <a:gd name="T10" fmla="*/ 92 w 624"/>
                <a:gd name="T11" fmla="*/ 191 h 723"/>
                <a:gd name="T12" fmla="*/ 17 w 624"/>
                <a:gd name="T13" fmla="*/ 549 h 723"/>
                <a:gd name="T14" fmla="*/ 166 w 624"/>
                <a:gd name="T15" fmla="*/ 723 h 723"/>
                <a:gd name="T16" fmla="*/ 505 w 624"/>
                <a:gd name="T17" fmla="*/ 723 h 723"/>
                <a:gd name="T18" fmla="*/ 531 w 624"/>
                <a:gd name="T19" fmla="*/ 606 h 723"/>
                <a:gd name="T20" fmla="*/ 219 w 624"/>
                <a:gd name="T21" fmla="*/ 606 h 723"/>
                <a:gd name="T22" fmla="*/ 166 w 624"/>
                <a:gd name="T23" fmla="*/ 522 h 723"/>
                <a:gd name="T24" fmla="*/ 197 w 624"/>
                <a:gd name="T25" fmla="*/ 351 h 723"/>
                <a:gd name="T26" fmla="*/ 197 w 624"/>
                <a:gd name="T27" fmla="*/ 351 h 723"/>
                <a:gd name="T28" fmla="*/ 228 w 624"/>
                <a:gd name="T29" fmla="*/ 18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4" h="723">
                  <a:moveTo>
                    <a:pt x="228" y="180"/>
                  </a:moveTo>
                  <a:cubicBezTo>
                    <a:pt x="233" y="157"/>
                    <a:pt x="238" y="116"/>
                    <a:pt x="291" y="116"/>
                  </a:cubicBezTo>
                  <a:cubicBezTo>
                    <a:pt x="319" y="116"/>
                    <a:pt x="596" y="116"/>
                    <a:pt x="596" y="116"/>
                  </a:cubicBezTo>
                  <a:lnTo>
                    <a:pt x="624" y="0"/>
                  </a:lnTo>
                  <a:cubicBezTo>
                    <a:pt x="624" y="0"/>
                    <a:pt x="353" y="0"/>
                    <a:pt x="252" y="0"/>
                  </a:cubicBezTo>
                  <a:cubicBezTo>
                    <a:pt x="110" y="0"/>
                    <a:pt x="101" y="144"/>
                    <a:pt x="92" y="191"/>
                  </a:cubicBezTo>
                  <a:cubicBezTo>
                    <a:pt x="83" y="239"/>
                    <a:pt x="20" y="536"/>
                    <a:pt x="17" y="549"/>
                  </a:cubicBezTo>
                  <a:cubicBezTo>
                    <a:pt x="0" y="634"/>
                    <a:pt x="43" y="723"/>
                    <a:pt x="166" y="723"/>
                  </a:cubicBezTo>
                  <a:lnTo>
                    <a:pt x="505" y="723"/>
                  </a:lnTo>
                  <a:lnTo>
                    <a:pt x="531" y="606"/>
                  </a:lnTo>
                  <a:lnTo>
                    <a:pt x="219" y="606"/>
                  </a:lnTo>
                  <a:cubicBezTo>
                    <a:pt x="159" y="606"/>
                    <a:pt x="157" y="569"/>
                    <a:pt x="166" y="522"/>
                  </a:cubicBezTo>
                  <a:lnTo>
                    <a:pt x="197" y="351"/>
                  </a:lnTo>
                  <a:lnTo>
                    <a:pt x="197" y="351"/>
                  </a:lnTo>
                  <a:cubicBezTo>
                    <a:pt x="197" y="351"/>
                    <a:pt x="214" y="247"/>
                    <a:pt x="228" y="18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9FFEDA02-C0B7-1D47-8B9C-7F1048EA7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624" y="2323129"/>
              <a:ext cx="493713" cy="560388"/>
            </a:xfrm>
            <a:custGeom>
              <a:avLst/>
              <a:gdLst>
                <a:gd name="T0" fmla="*/ 256 w 648"/>
                <a:gd name="T1" fmla="*/ 196 h 736"/>
                <a:gd name="T2" fmla="*/ 329 w 648"/>
                <a:gd name="T3" fmla="*/ 130 h 736"/>
                <a:gd name="T4" fmla="*/ 620 w 648"/>
                <a:gd name="T5" fmla="*/ 130 h 736"/>
                <a:gd name="T6" fmla="*/ 648 w 648"/>
                <a:gd name="T7" fmla="*/ 14 h 736"/>
                <a:gd name="T8" fmla="*/ 295 w 648"/>
                <a:gd name="T9" fmla="*/ 14 h 736"/>
                <a:gd name="T10" fmla="*/ 121 w 648"/>
                <a:gd name="T11" fmla="*/ 185 h 736"/>
                <a:gd name="T12" fmla="*/ 101 w 648"/>
                <a:gd name="T13" fmla="*/ 330 h 736"/>
                <a:gd name="T14" fmla="*/ 202 w 648"/>
                <a:gd name="T15" fmla="*/ 415 h 736"/>
                <a:gd name="T16" fmla="*/ 411 w 648"/>
                <a:gd name="T17" fmla="*/ 415 h 736"/>
                <a:gd name="T18" fmla="*/ 451 w 648"/>
                <a:gd name="T19" fmla="*/ 438 h 736"/>
                <a:gd name="T20" fmla="*/ 422 w 648"/>
                <a:gd name="T21" fmla="*/ 587 h 736"/>
                <a:gd name="T22" fmla="*/ 329 w 648"/>
                <a:gd name="T23" fmla="*/ 620 h 736"/>
                <a:gd name="T24" fmla="*/ 26 w 648"/>
                <a:gd name="T25" fmla="*/ 620 h 736"/>
                <a:gd name="T26" fmla="*/ 0 w 648"/>
                <a:gd name="T27" fmla="*/ 736 h 736"/>
                <a:gd name="T28" fmla="*/ 379 w 648"/>
                <a:gd name="T29" fmla="*/ 736 h 736"/>
                <a:gd name="T30" fmla="*/ 553 w 648"/>
                <a:gd name="T31" fmla="*/ 627 h 736"/>
                <a:gd name="T32" fmla="*/ 596 w 648"/>
                <a:gd name="T33" fmla="*/ 424 h 736"/>
                <a:gd name="T34" fmla="*/ 476 w 648"/>
                <a:gd name="T35" fmla="*/ 289 h 736"/>
                <a:gd name="T36" fmla="*/ 291 w 648"/>
                <a:gd name="T37" fmla="*/ 289 h 736"/>
                <a:gd name="T38" fmla="*/ 245 w 648"/>
                <a:gd name="T39" fmla="*/ 260 h 736"/>
                <a:gd name="T40" fmla="*/ 256 w 648"/>
                <a:gd name="T41" fmla="*/ 19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8" h="736">
                  <a:moveTo>
                    <a:pt x="256" y="196"/>
                  </a:moveTo>
                  <a:cubicBezTo>
                    <a:pt x="266" y="146"/>
                    <a:pt x="260" y="130"/>
                    <a:pt x="329" y="130"/>
                  </a:cubicBezTo>
                  <a:cubicBezTo>
                    <a:pt x="421" y="130"/>
                    <a:pt x="620" y="130"/>
                    <a:pt x="620" y="130"/>
                  </a:cubicBezTo>
                  <a:lnTo>
                    <a:pt x="648" y="14"/>
                  </a:lnTo>
                  <a:cubicBezTo>
                    <a:pt x="648" y="14"/>
                    <a:pt x="430" y="14"/>
                    <a:pt x="295" y="14"/>
                  </a:cubicBezTo>
                  <a:cubicBezTo>
                    <a:pt x="249" y="14"/>
                    <a:pt x="149" y="0"/>
                    <a:pt x="121" y="185"/>
                  </a:cubicBezTo>
                  <a:cubicBezTo>
                    <a:pt x="109" y="265"/>
                    <a:pt x="103" y="304"/>
                    <a:pt x="101" y="330"/>
                  </a:cubicBezTo>
                  <a:cubicBezTo>
                    <a:pt x="97" y="395"/>
                    <a:pt x="154" y="415"/>
                    <a:pt x="202" y="415"/>
                  </a:cubicBezTo>
                  <a:cubicBezTo>
                    <a:pt x="267" y="415"/>
                    <a:pt x="411" y="415"/>
                    <a:pt x="411" y="415"/>
                  </a:cubicBezTo>
                  <a:cubicBezTo>
                    <a:pt x="443" y="415"/>
                    <a:pt x="456" y="415"/>
                    <a:pt x="451" y="438"/>
                  </a:cubicBezTo>
                  <a:cubicBezTo>
                    <a:pt x="444" y="481"/>
                    <a:pt x="427" y="562"/>
                    <a:pt x="422" y="587"/>
                  </a:cubicBezTo>
                  <a:cubicBezTo>
                    <a:pt x="414" y="626"/>
                    <a:pt x="369" y="620"/>
                    <a:pt x="329" y="620"/>
                  </a:cubicBezTo>
                  <a:lnTo>
                    <a:pt x="26" y="620"/>
                  </a:lnTo>
                  <a:lnTo>
                    <a:pt x="0" y="736"/>
                  </a:lnTo>
                  <a:lnTo>
                    <a:pt x="379" y="736"/>
                  </a:lnTo>
                  <a:cubicBezTo>
                    <a:pt x="460" y="736"/>
                    <a:pt x="533" y="707"/>
                    <a:pt x="553" y="627"/>
                  </a:cubicBezTo>
                  <a:cubicBezTo>
                    <a:pt x="574" y="545"/>
                    <a:pt x="584" y="490"/>
                    <a:pt x="596" y="424"/>
                  </a:cubicBezTo>
                  <a:cubicBezTo>
                    <a:pt x="610" y="346"/>
                    <a:pt x="563" y="289"/>
                    <a:pt x="476" y="289"/>
                  </a:cubicBezTo>
                  <a:lnTo>
                    <a:pt x="291" y="289"/>
                  </a:lnTo>
                  <a:cubicBezTo>
                    <a:pt x="272" y="289"/>
                    <a:pt x="239" y="294"/>
                    <a:pt x="245" y="260"/>
                  </a:cubicBezTo>
                  <a:cubicBezTo>
                    <a:pt x="248" y="245"/>
                    <a:pt x="250" y="228"/>
                    <a:pt x="256" y="19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F62F2C52-5EF4-DE4C-9CA6-C5527BB285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3674" y="2816841"/>
              <a:ext cx="38100" cy="49213"/>
            </a:xfrm>
            <a:custGeom>
              <a:avLst/>
              <a:gdLst>
                <a:gd name="T0" fmla="*/ 10 w 50"/>
                <a:gd name="T1" fmla="*/ 9 h 65"/>
                <a:gd name="T2" fmla="*/ 24 w 50"/>
                <a:gd name="T3" fmla="*/ 9 h 65"/>
                <a:gd name="T4" fmla="*/ 38 w 50"/>
                <a:gd name="T5" fmla="*/ 18 h 65"/>
                <a:gd name="T6" fmla="*/ 22 w 50"/>
                <a:gd name="T7" fmla="*/ 29 h 65"/>
                <a:gd name="T8" fmla="*/ 10 w 50"/>
                <a:gd name="T9" fmla="*/ 29 h 65"/>
                <a:gd name="T10" fmla="*/ 10 w 50"/>
                <a:gd name="T11" fmla="*/ 9 h 65"/>
                <a:gd name="T12" fmla="*/ 0 w 50"/>
                <a:gd name="T13" fmla="*/ 65 h 65"/>
                <a:gd name="T14" fmla="*/ 10 w 50"/>
                <a:gd name="T15" fmla="*/ 65 h 65"/>
                <a:gd name="T16" fmla="*/ 10 w 50"/>
                <a:gd name="T17" fmla="*/ 37 h 65"/>
                <a:gd name="T18" fmla="*/ 21 w 50"/>
                <a:gd name="T19" fmla="*/ 37 h 65"/>
                <a:gd name="T20" fmla="*/ 39 w 50"/>
                <a:gd name="T21" fmla="*/ 65 h 65"/>
                <a:gd name="T22" fmla="*/ 50 w 50"/>
                <a:gd name="T23" fmla="*/ 65 h 65"/>
                <a:gd name="T24" fmla="*/ 31 w 50"/>
                <a:gd name="T25" fmla="*/ 37 h 65"/>
                <a:gd name="T26" fmla="*/ 48 w 50"/>
                <a:gd name="T27" fmla="*/ 19 h 65"/>
                <a:gd name="T28" fmla="*/ 25 w 50"/>
                <a:gd name="T29" fmla="*/ 0 h 65"/>
                <a:gd name="T30" fmla="*/ 0 w 50"/>
                <a:gd name="T31" fmla="*/ 0 h 65"/>
                <a:gd name="T32" fmla="*/ 0 w 50"/>
                <a:gd name="T3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65">
                  <a:moveTo>
                    <a:pt x="10" y="9"/>
                  </a:moveTo>
                  <a:lnTo>
                    <a:pt x="24" y="9"/>
                  </a:lnTo>
                  <a:cubicBezTo>
                    <a:pt x="30" y="9"/>
                    <a:pt x="38" y="10"/>
                    <a:pt x="38" y="18"/>
                  </a:cubicBezTo>
                  <a:cubicBezTo>
                    <a:pt x="38" y="28"/>
                    <a:pt x="30" y="29"/>
                    <a:pt x="22" y="29"/>
                  </a:cubicBezTo>
                  <a:lnTo>
                    <a:pt x="10" y="29"/>
                  </a:lnTo>
                  <a:lnTo>
                    <a:pt x="10" y="9"/>
                  </a:lnTo>
                  <a:close/>
                  <a:moveTo>
                    <a:pt x="0" y="65"/>
                  </a:moveTo>
                  <a:lnTo>
                    <a:pt x="10" y="65"/>
                  </a:lnTo>
                  <a:lnTo>
                    <a:pt x="10" y="37"/>
                  </a:lnTo>
                  <a:lnTo>
                    <a:pt x="21" y="37"/>
                  </a:lnTo>
                  <a:lnTo>
                    <a:pt x="39" y="65"/>
                  </a:lnTo>
                  <a:lnTo>
                    <a:pt x="50" y="65"/>
                  </a:lnTo>
                  <a:lnTo>
                    <a:pt x="31" y="37"/>
                  </a:lnTo>
                  <a:cubicBezTo>
                    <a:pt x="41" y="36"/>
                    <a:pt x="48" y="30"/>
                    <a:pt x="48" y="19"/>
                  </a:cubicBezTo>
                  <a:cubicBezTo>
                    <a:pt x="48" y="6"/>
                    <a:pt x="40" y="0"/>
                    <a:pt x="25" y="0"/>
                  </a:cubicBezTo>
                  <a:lnTo>
                    <a:pt x="0" y="0"/>
                  </a:lnTo>
                  <a:lnTo>
                    <a:pt x="0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32946098-7406-AF4C-9076-54E017CF55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6687" y="2797791"/>
              <a:ext cx="87313" cy="87313"/>
            </a:xfrm>
            <a:custGeom>
              <a:avLst/>
              <a:gdLst>
                <a:gd name="T0" fmla="*/ 103 w 114"/>
                <a:gd name="T1" fmla="*/ 57 h 113"/>
                <a:gd name="T2" fmla="*/ 57 w 114"/>
                <a:gd name="T3" fmla="*/ 104 h 113"/>
                <a:gd name="T4" fmla="*/ 11 w 114"/>
                <a:gd name="T5" fmla="*/ 57 h 113"/>
                <a:gd name="T6" fmla="*/ 57 w 114"/>
                <a:gd name="T7" fmla="*/ 10 h 113"/>
                <a:gd name="T8" fmla="*/ 103 w 114"/>
                <a:gd name="T9" fmla="*/ 57 h 113"/>
                <a:gd name="T10" fmla="*/ 0 w 114"/>
                <a:gd name="T11" fmla="*/ 57 h 113"/>
                <a:gd name="T12" fmla="*/ 57 w 114"/>
                <a:gd name="T13" fmla="*/ 113 h 113"/>
                <a:gd name="T14" fmla="*/ 114 w 114"/>
                <a:gd name="T15" fmla="*/ 57 h 113"/>
                <a:gd name="T16" fmla="*/ 57 w 114"/>
                <a:gd name="T17" fmla="*/ 0 h 113"/>
                <a:gd name="T18" fmla="*/ 0 w 114"/>
                <a:gd name="T19" fmla="*/ 5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3">
                  <a:moveTo>
                    <a:pt x="103" y="57"/>
                  </a:moveTo>
                  <a:cubicBezTo>
                    <a:pt x="103" y="84"/>
                    <a:pt x="83" y="104"/>
                    <a:pt x="57" y="104"/>
                  </a:cubicBezTo>
                  <a:cubicBezTo>
                    <a:pt x="31" y="104"/>
                    <a:pt x="11" y="84"/>
                    <a:pt x="11" y="57"/>
                  </a:cubicBezTo>
                  <a:cubicBezTo>
                    <a:pt x="11" y="30"/>
                    <a:pt x="31" y="10"/>
                    <a:pt x="57" y="10"/>
                  </a:cubicBezTo>
                  <a:cubicBezTo>
                    <a:pt x="83" y="10"/>
                    <a:pt x="103" y="30"/>
                    <a:pt x="103" y="57"/>
                  </a:cubicBezTo>
                  <a:close/>
                  <a:moveTo>
                    <a:pt x="0" y="57"/>
                  </a:moveTo>
                  <a:cubicBezTo>
                    <a:pt x="0" y="89"/>
                    <a:pt x="26" y="113"/>
                    <a:pt x="57" y="113"/>
                  </a:cubicBezTo>
                  <a:cubicBezTo>
                    <a:pt x="88" y="113"/>
                    <a:pt x="114" y="89"/>
                    <a:pt x="114" y="57"/>
                  </a:cubicBezTo>
                  <a:cubicBezTo>
                    <a:pt x="114" y="24"/>
                    <a:pt x="88" y="0"/>
                    <a:pt x="57" y="0"/>
                  </a:cubicBezTo>
                  <a:cubicBezTo>
                    <a:pt x="26" y="0"/>
                    <a:pt x="0" y="24"/>
                    <a:pt x="0" y="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519EBB4D-EA46-D04E-BA3B-81F66699CD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47308" y="2696293"/>
            <a:ext cx="5191892" cy="1641602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>
              <a:lnSpc>
                <a:spcPts val="4340"/>
              </a:lnSpc>
              <a:defRPr sz="4200" b="0" i="0" cap="none" spc="90" baseline="0">
                <a:solidFill>
                  <a:schemeClr val="tx2"/>
                </a:solidFill>
                <a:effectLst/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</a:lstStyle>
          <a:p>
            <a:r>
              <a:rPr lang="en-US" dirty="0"/>
              <a:t>Cover Option #11</a:t>
            </a:r>
            <a:br>
              <a:rPr lang="en-US" dirty="0"/>
            </a:br>
            <a:r>
              <a:rPr lang="en-US" dirty="0"/>
              <a:t>Gill Sans MT Regular 42 Pt Blue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56124752-7B7B-4A49-B9D2-D26BFC4CD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7308" y="4337519"/>
            <a:ext cx="5191893" cy="61244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12700" marR="0" indent="-12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1200" b="0" i="0" baseline="0">
                <a:solidFill>
                  <a:schemeClr val="accent2"/>
                </a:solidFill>
                <a:latin typeface="Gill Sans MT" panose="020B0502020104020203" pitchFamily="34" charset="77"/>
              </a:defRPr>
            </a:lvl1pPr>
            <a:lvl2pPr marL="342900" indent="0">
              <a:buNone/>
              <a:defRPr sz="1100"/>
            </a:lvl2pPr>
            <a:lvl3pPr marL="742950" indent="0">
              <a:buNone/>
              <a:defRPr sz="1100"/>
            </a:lvl3pPr>
            <a:lvl4pPr marL="10287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Date and/or Name of Speaker</a:t>
            </a:r>
            <a:br>
              <a:rPr lang="en-US" dirty="0"/>
            </a:br>
            <a:r>
              <a:rPr lang="en-US" dirty="0"/>
              <a:t>Gill Sans MT Regular 12 Pt Gray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0352071-9779-4C42-947A-41F9A703DFAE}"/>
              </a:ext>
            </a:extLst>
          </p:cNvPr>
          <p:cNvGrpSpPr/>
          <p:nvPr userDrawn="1"/>
        </p:nvGrpSpPr>
        <p:grpSpPr>
          <a:xfrm rot="10800000">
            <a:off x="5534845" y="279635"/>
            <a:ext cx="3609152" cy="1804587"/>
            <a:chOff x="1514745" y="4504958"/>
            <a:chExt cx="691594" cy="345799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9D3E50D-74BA-2D44-8970-75440D74B0E2}"/>
                </a:ext>
              </a:extLst>
            </p:cNvPr>
            <p:cNvSpPr/>
            <p:nvPr userDrawn="1"/>
          </p:nvSpPr>
          <p:spPr>
            <a:xfrm>
              <a:off x="1687643" y="4504958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91827D86-8C21-DA49-844D-2A0DD73D232E}"/>
                </a:ext>
              </a:extLst>
            </p:cNvPr>
            <p:cNvSpPr/>
            <p:nvPr userDrawn="1"/>
          </p:nvSpPr>
          <p:spPr>
            <a:xfrm rot="5400000">
              <a:off x="1860542" y="4504958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2894D71-0DE7-4C44-81BB-96363422A4D1}"/>
                </a:ext>
              </a:extLst>
            </p:cNvPr>
            <p:cNvSpPr/>
            <p:nvPr userDrawn="1"/>
          </p:nvSpPr>
          <p:spPr>
            <a:xfrm rot="10800000">
              <a:off x="1687644" y="4677857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bg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DB15E1C-E557-6A49-BB05-E4DE1232D369}"/>
                </a:ext>
              </a:extLst>
            </p:cNvPr>
            <p:cNvSpPr/>
            <p:nvPr userDrawn="1"/>
          </p:nvSpPr>
          <p:spPr>
            <a:xfrm rot="16200000">
              <a:off x="1514745" y="4677857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A6DC686-64E4-0C45-8696-52063DD43C5C}"/>
                </a:ext>
              </a:extLst>
            </p:cNvPr>
            <p:cNvSpPr/>
            <p:nvPr userDrawn="1"/>
          </p:nvSpPr>
          <p:spPr>
            <a:xfrm rot="5400000">
              <a:off x="1514745" y="4504959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rgbClr val="E0E2E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5A1F761-A89E-224A-B1ED-5842A6227DBB}"/>
                </a:ext>
              </a:extLst>
            </p:cNvPr>
            <p:cNvSpPr/>
            <p:nvPr userDrawn="1"/>
          </p:nvSpPr>
          <p:spPr>
            <a:xfrm rot="5400000">
              <a:off x="2033440" y="4677858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442362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49167-983B-B749-8D72-5F16B835D2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" b="7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7649555-DF84-5041-834C-4AE093AC9BC0}"/>
              </a:ext>
            </a:extLst>
          </p:cNvPr>
          <p:cNvGrpSpPr/>
          <p:nvPr userDrawn="1"/>
        </p:nvGrpSpPr>
        <p:grpSpPr>
          <a:xfrm>
            <a:off x="356547" y="4511539"/>
            <a:ext cx="697421" cy="226502"/>
            <a:chOff x="3793624" y="2323129"/>
            <a:chExt cx="1730376" cy="561975"/>
          </a:xfrm>
          <a:solidFill>
            <a:schemeClr val="accent2"/>
          </a:solidFill>
        </p:grpSpPr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680D2351-AC9D-A346-86DE-DFE91B68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8599" y="2334241"/>
              <a:ext cx="488950" cy="549275"/>
            </a:xfrm>
            <a:custGeom>
              <a:avLst/>
              <a:gdLst>
                <a:gd name="T0" fmla="*/ 501 w 642"/>
                <a:gd name="T1" fmla="*/ 721 h 721"/>
                <a:gd name="T2" fmla="*/ 642 w 642"/>
                <a:gd name="T3" fmla="*/ 721 h 721"/>
                <a:gd name="T4" fmla="*/ 555 w 642"/>
                <a:gd name="T5" fmla="*/ 0 h 721"/>
                <a:gd name="T6" fmla="*/ 397 w 642"/>
                <a:gd name="T7" fmla="*/ 0 h 721"/>
                <a:gd name="T8" fmla="*/ 0 w 642"/>
                <a:gd name="T9" fmla="*/ 721 h 721"/>
                <a:gd name="T10" fmla="*/ 151 w 642"/>
                <a:gd name="T11" fmla="*/ 721 h 721"/>
                <a:gd name="T12" fmla="*/ 230 w 642"/>
                <a:gd name="T13" fmla="*/ 579 h 721"/>
                <a:gd name="T14" fmla="*/ 448 w 642"/>
                <a:gd name="T15" fmla="*/ 579 h 721"/>
                <a:gd name="T16" fmla="*/ 472 w 642"/>
                <a:gd name="T17" fmla="*/ 471 h 721"/>
                <a:gd name="T18" fmla="*/ 286 w 642"/>
                <a:gd name="T19" fmla="*/ 471 h 721"/>
                <a:gd name="T20" fmla="*/ 286 w 642"/>
                <a:gd name="T21" fmla="*/ 471 h 721"/>
                <a:gd name="T22" fmla="*/ 445 w 642"/>
                <a:gd name="T23" fmla="*/ 197 h 721"/>
                <a:gd name="T24" fmla="*/ 501 w 642"/>
                <a:gd name="T25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2" h="721">
                  <a:moveTo>
                    <a:pt x="501" y="721"/>
                  </a:moveTo>
                  <a:lnTo>
                    <a:pt x="642" y="721"/>
                  </a:lnTo>
                  <a:lnTo>
                    <a:pt x="555" y="0"/>
                  </a:lnTo>
                  <a:lnTo>
                    <a:pt x="397" y="0"/>
                  </a:lnTo>
                  <a:lnTo>
                    <a:pt x="0" y="721"/>
                  </a:lnTo>
                  <a:lnTo>
                    <a:pt x="151" y="721"/>
                  </a:lnTo>
                  <a:cubicBezTo>
                    <a:pt x="151" y="721"/>
                    <a:pt x="227" y="585"/>
                    <a:pt x="230" y="579"/>
                  </a:cubicBezTo>
                  <a:lnTo>
                    <a:pt x="448" y="579"/>
                  </a:lnTo>
                  <a:lnTo>
                    <a:pt x="472" y="471"/>
                  </a:lnTo>
                  <a:lnTo>
                    <a:pt x="286" y="471"/>
                  </a:lnTo>
                  <a:cubicBezTo>
                    <a:pt x="286" y="471"/>
                    <a:pt x="286" y="471"/>
                    <a:pt x="286" y="471"/>
                  </a:cubicBezTo>
                  <a:cubicBezTo>
                    <a:pt x="298" y="449"/>
                    <a:pt x="441" y="203"/>
                    <a:pt x="445" y="197"/>
                  </a:cubicBezTo>
                  <a:cubicBezTo>
                    <a:pt x="445" y="202"/>
                    <a:pt x="501" y="721"/>
                    <a:pt x="501" y="7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BC53B363-3BDD-3F4C-B656-885006265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762" y="2334241"/>
              <a:ext cx="234950" cy="549275"/>
            </a:xfrm>
            <a:custGeom>
              <a:avLst/>
              <a:gdLst>
                <a:gd name="T0" fmla="*/ 148 w 148"/>
                <a:gd name="T1" fmla="*/ 0 h 346"/>
                <a:gd name="T2" fmla="*/ 73 w 148"/>
                <a:gd name="T3" fmla="*/ 0 h 346"/>
                <a:gd name="T4" fmla="*/ 0 w 148"/>
                <a:gd name="T5" fmla="*/ 346 h 346"/>
                <a:gd name="T6" fmla="*/ 76 w 148"/>
                <a:gd name="T7" fmla="*/ 346 h 346"/>
                <a:gd name="T8" fmla="*/ 148 w 148"/>
                <a:gd name="T9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346">
                  <a:moveTo>
                    <a:pt x="148" y="0"/>
                  </a:moveTo>
                  <a:lnTo>
                    <a:pt x="73" y="0"/>
                  </a:lnTo>
                  <a:lnTo>
                    <a:pt x="0" y="346"/>
                  </a:lnTo>
                  <a:lnTo>
                    <a:pt x="76" y="346"/>
                  </a:ln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89FAB83-6D77-7D4D-A1A0-026051324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474" y="2334241"/>
              <a:ext cx="476250" cy="550863"/>
            </a:xfrm>
            <a:custGeom>
              <a:avLst/>
              <a:gdLst>
                <a:gd name="T0" fmla="*/ 228 w 624"/>
                <a:gd name="T1" fmla="*/ 180 h 723"/>
                <a:gd name="T2" fmla="*/ 291 w 624"/>
                <a:gd name="T3" fmla="*/ 116 h 723"/>
                <a:gd name="T4" fmla="*/ 596 w 624"/>
                <a:gd name="T5" fmla="*/ 116 h 723"/>
                <a:gd name="T6" fmla="*/ 624 w 624"/>
                <a:gd name="T7" fmla="*/ 0 h 723"/>
                <a:gd name="T8" fmla="*/ 252 w 624"/>
                <a:gd name="T9" fmla="*/ 0 h 723"/>
                <a:gd name="T10" fmla="*/ 92 w 624"/>
                <a:gd name="T11" fmla="*/ 191 h 723"/>
                <a:gd name="T12" fmla="*/ 17 w 624"/>
                <a:gd name="T13" fmla="*/ 549 h 723"/>
                <a:gd name="T14" fmla="*/ 166 w 624"/>
                <a:gd name="T15" fmla="*/ 723 h 723"/>
                <a:gd name="T16" fmla="*/ 505 w 624"/>
                <a:gd name="T17" fmla="*/ 723 h 723"/>
                <a:gd name="T18" fmla="*/ 531 w 624"/>
                <a:gd name="T19" fmla="*/ 606 h 723"/>
                <a:gd name="T20" fmla="*/ 219 w 624"/>
                <a:gd name="T21" fmla="*/ 606 h 723"/>
                <a:gd name="T22" fmla="*/ 166 w 624"/>
                <a:gd name="T23" fmla="*/ 522 h 723"/>
                <a:gd name="T24" fmla="*/ 197 w 624"/>
                <a:gd name="T25" fmla="*/ 351 h 723"/>
                <a:gd name="T26" fmla="*/ 197 w 624"/>
                <a:gd name="T27" fmla="*/ 351 h 723"/>
                <a:gd name="T28" fmla="*/ 228 w 624"/>
                <a:gd name="T29" fmla="*/ 18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4" h="723">
                  <a:moveTo>
                    <a:pt x="228" y="180"/>
                  </a:moveTo>
                  <a:cubicBezTo>
                    <a:pt x="233" y="157"/>
                    <a:pt x="238" y="116"/>
                    <a:pt x="291" y="116"/>
                  </a:cubicBezTo>
                  <a:cubicBezTo>
                    <a:pt x="319" y="116"/>
                    <a:pt x="596" y="116"/>
                    <a:pt x="596" y="116"/>
                  </a:cubicBezTo>
                  <a:lnTo>
                    <a:pt x="624" y="0"/>
                  </a:lnTo>
                  <a:cubicBezTo>
                    <a:pt x="624" y="0"/>
                    <a:pt x="353" y="0"/>
                    <a:pt x="252" y="0"/>
                  </a:cubicBezTo>
                  <a:cubicBezTo>
                    <a:pt x="110" y="0"/>
                    <a:pt x="101" y="144"/>
                    <a:pt x="92" y="191"/>
                  </a:cubicBezTo>
                  <a:cubicBezTo>
                    <a:pt x="83" y="239"/>
                    <a:pt x="20" y="536"/>
                    <a:pt x="17" y="549"/>
                  </a:cubicBezTo>
                  <a:cubicBezTo>
                    <a:pt x="0" y="634"/>
                    <a:pt x="43" y="723"/>
                    <a:pt x="166" y="723"/>
                  </a:cubicBezTo>
                  <a:lnTo>
                    <a:pt x="505" y="723"/>
                  </a:lnTo>
                  <a:lnTo>
                    <a:pt x="531" y="606"/>
                  </a:lnTo>
                  <a:lnTo>
                    <a:pt x="219" y="606"/>
                  </a:lnTo>
                  <a:cubicBezTo>
                    <a:pt x="159" y="606"/>
                    <a:pt x="157" y="569"/>
                    <a:pt x="166" y="522"/>
                  </a:cubicBezTo>
                  <a:lnTo>
                    <a:pt x="197" y="351"/>
                  </a:lnTo>
                  <a:lnTo>
                    <a:pt x="197" y="351"/>
                  </a:lnTo>
                  <a:cubicBezTo>
                    <a:pt x="197" y="351"/>
                    <a:pt x="214" y="247"/>
                    <a:pt x="228" y="18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9FFEDA02-C0B7-1D47-8B9C-7F1048EA7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624" y="2323129"/>
              <a:ext cx="493713" cy="560388"/>
            </a:xfrm>
            <a:custGeom>
              <a:avLst/>
              <a:gdLst>
                <a:gd name="T0" fmla="*/ 256 w 648"/>
                <a:gd name="T1" fmla="*/ 196 h 736"/>
                <a:gd name="T2" fmla="*/ 329 w 648"/>
                <a:gd name="T3" fmla="*/ 130 h 736"/>
                <a:gd name="T4" fmla="*/ 620 w 648"/>
                <a:gd name="T5" fmla="*/ 130 h 736"/>
                <a:gd name="T6" fmla="*/ 648 w 648"/>
                <a:gd name="T7" fmla="*/ 14 h 736"/>
                <a:gd name="T8" fmla="*/ 295 w 648"/>
                <a:gd name="T9" fmla="*/ 14 h 736"/>
                <a:gd name="T10" fmla="*/ 121 w 648"/>
                <a:gd name="T11" fmla="*/ 185 h 736"/>
                <a:gd name="T12" fmla="*/ 101 w 648"/>
                <a:gd name="T13" fmla="*/ 330 h 736"/>
                <a:gd name="T14" fmla="*/ 202 w 648"/>
                <a:gd name="T15" fmla="*/ 415 h 736"/>
                <a:gd name="T16" fmla="*/ 411 w 648"/>
                <a:gd name="T17" fmla="*/ 415 h 736"/>
                <a:gd name="T18" fmla="*/ 451 w 648"/>
                <a:gd name="T19" fmla="*/ 438 h 736"/>
                <a:gd name="T20" fmla="*/ 422 w 648"/>
                <a:gd name="T21" fmla="*/ 587 h 736"/>
                <a:gd name="T22" fmla="*/ 329 w 648"/>
                <a:gd name="T23" fmla="*/ 620 h 736"/>
                <a:gd name="T24" fmla="*/ 26 w 648"/>
                <a:gd name="T25" fmla="*/ 620 h 736"/>
                <a:gd name="T26" fmla="*/ 0 w 648"/>
                <a:gd name="T27" fmla="*/ 736 h 736"/>
                <a:gd name="T28" fmla="*/ 379 w 648"/>
                <a:gd name="T29" fmla="*/ 736 h 736"/>
                <a:gd name="T30" fmla="*/ 553 w 648"/>
                <a:gd name="T31" fmla="*/ 627 h 736"/>
                <a:gd name="T32" fmla="*/ 596 w 648"/>
                <a:gd name="T33" fmla="*/ 424 h 736"/>
                <a:gd name="T34" fmla="*/ 476 w 648"/>
                <a:gd name="T35" fmla="*/ 289 h 736"/>
                <a:gd name="T36" fmla="*/ 291 w 648"/>
                <a:gd name="T37" fmla="*/ 289 h 736"/>
                <a:gd name="T38" fmla="*/ 245 w 648"/>
                <a:gd name="T39" fmla="*/ 260 h 736"/>
                <a:gd name="T40" fmla="*/ 256 w 648"/>
                <a:gd name="T41" fmla="*/ 19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8" h="736">
                  <a:moveTo>
                    <a:pt x="256" y="196"/>
                  </a:moveTo>
                  <a:cubicBezTo>
                    <a:pt x="266" y="146"/>
                    <a:pt x="260" y="130"/>
                    <a:pt x="329" y="130"/>
                  </a:cubicBezTo>
                  <a:cubicBezTo>
                    <a:pt x="421" y="130"/>
                    <a:pt x="620" y="130"/>
                    <a:pt x="620" y="130"/>
                  </a:cubicBezTo>
                  <a:lnTo>
                    <a:pt x="648" y="14"/>
                  </a:lnTo>
                  <a:cubicBezTo>
                    <a:pt x="648" y="14"/>
                    <a:pt x="430" y="14"/>
                    <a:pt x="295" y="14"/>
                  </a:cubicBezTo>
                  <a:cubicBezTo>
                    <a:pt x="249" y="14"/>
                    <a:pt x="149" y="0"/>
                    <a:pt x="121" y="185"/>
                  </a:cubicBezTo>
                  <a:cubicBezTo>
                    <a:pt x="109" y="265"/>
                    <a:pt x="103" y="304"/>
                    <a:pt x="101" y="330"/>
                  </a:cubicBezTo>
                  <a:cubicBezTo>
                    <a:pt x="97" y="395"/>
                    <a:pt x="154" y="415"/>
                    <a:pt x="202" y="415"/>
                  </a:cubicBezTo>
                  <a:cubicBezTo>
                    <a:pt x="267" y="415"/>
                    <a:pt x="411" y="415"/>
                    <a:pt x="411" y="415"/>
                  </a:cubicBezTo>
                  <a:cubicBezTo>
                    <a:pt x="443" y="415"/>
                    <a:pt x="456" y="415"/>
                    <a:pt x="451" y="438"/>
                  </a:cubicBezTo>
                  <a:cubicBezTo>
                    <a:pt x="444" y="481"/>
                    <a:pt x="427" y="562"/>
                    <a:pt x="422" y="587"/>
                  </a:cubicBezTo>
                  <a:cubicBezTo>
                    <a:pt x="414" y="626"/>
                    <a:pt x="369" y="620"/>
                    <a:pt x="329" y="620"/>
                  </a:cubicBezTo>
                  <a:lnTo>
                    <a:pt x="26" y="620"/>
                  </a:lnTo>
                  <a:lnTo>
                    <a:pt x="0" y="736"/>
                  </a:lnTo>
                  <a:lnTo>
                    <a:pt x="379" y="736"/>
                  </a:lnTo>
                  <a:cubicBezTo>
                    <a:pt x="460" y="736"/>
                    <a:pt x="533" y="707"/>
                    <a:pt x="553" y="627"/>
                  </a:cubicBezTo>
                  <a:cubicBezTo>
                    <a:pt x="574" y="545"/>
                    <a:pt x="584" y="490"/>
                    <a:pt x="596" y="424"/>
                  </a:cubicBezTo>
                  <a:cubicBezTo>
                    <a:pt x="610" y="346"/>
                    <a:pt x="563" y="289"/>
                    <a:pt x="476" y="289"/>
                  </a:cubicBezTo>
                  <a:lnTo>
                    <a:pt x="291" y="289"/>
                  </a:lnTo>
                  <a:cubicBezTo>
                    <a:pt x="272" y="289"/>
                    <a:pt x="239" y="294"/>
                    <a:pt x="245" y="260"/>
                  </a:cubicBezTo>
                  <a:cubicBezTo>
                    <a:pt x="248" y="245"/>
                    <a:pt x="250" y="228"/>
                    <a:pt x="256" y="19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F62F2C52-5EF4-DE4C-9CA6-C5527BB285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3674" y="2816841"/>
              <a:ext cx="38100" cy="49213"/>
            </a:xfrm>
            <a:custGeom>
              <a:avLst/>
              <a:gdLst>
                <a:gd name="T0" fmla="*/ 10 w 50"/>
                <a:gd name="T1" fmla="*/ 9 h 65"/>
                <a:gd name="T2" fmla="*/ 24 w 50"/>
                <a:gd name="T3" fmla="*/ 9 h 65"/>
                <a:gd name="T4" fmla="*/ 38 w 50"/>
                <a:gd name="T5" fmla="*/ 18 h 65"/>
                <a:gd name="T6" fmla="*/ 22 w 50"/>
                <a:gd name="T7" fmla="*/ 29 h 65"/>
                <a:gd name="T8" fmla="*/ 10 w 50"/>
                <a:gd name="T9" fmla="*/ 29 h 65"/>
                <a:gd name="T10" fmla="*/ 10 w 50"/>
                <a:gd name="T11" fmla="*/ 9 h 65"/>
                <a:gd name="T12" fmla="*/ 0 w 50"/>
                <a:gd name="T13" fmla="*/ 65 h 65"/>
                <a:gd name="T14" fmla="*/ 10 w 50"/>
                <a:gd name="T15" fmla="*/ 65 h 65"/>
                <a:gd name="T16" fmla="*/ 10 w 50"/>
                <a:gd name="T17" fmla="*/ 37 h 65"/>
                <a:gd name="T18" fmla="*/ 21 w 50"/>
                <a:gd name="T19" fmla="*/ 37 h 65"/>
                <a:gd name="T20" fmla="*/ 39 w 50"/>
                <a:gd name="T21" fmla="*/ 65 h 65"/>
                <a:gd name="T22" fmla="*/ 50 w 50"/>
                <a:gd name="T23" fmla="*/ 65 h 65"/>
                <a:gd name="T24" fmla="*/ 31 w 50"/>
                <a:gd name="T25" fmla="*/ 37 h 65"/>
                <a:gd name="T26" fmla="*/ 48 w 50"/>
                <a:gd name="T27" fmla="*/ 19 h 65"/>
                <a:gd name="T28" fmla="*/ 25 w 50"/>
                <a:gd name="T29" fmla="*/ 0 h 65"/>
                <a:gd name="T30" fmla="*/ 0 w 50"/>
                <a:gd name="T31" fmla="*/ 0 h 65"/>
                <a:gd name="T32" fmla="*/ 0 w 50"/>
                <a:gd name="T3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65">
                  <a:moveTo>
                    <a:pt x="10" y="9"/>
                  </a:moveTo>
                  <a:lnTo>
                    <a:pt x="24" y="9"/>
                  </a:lnTo>
                  <a:cubicBezTo>
                    <a:pt x="30" y="9"/>
                    <a:pt x="38" y="10"/>
                    <a:pt x="38" y="18"/>
                  </a:cubicBezTo>
                  <a:cubicBezTo>
                    <a:pt x="38" y="28"/>
                    <a:pt x="30" y="29"/>
                    <a:pt x="22" y="29"/>
                  </a:cubicBezTo>
                  <a:lnTo>
                    <a:pt x="10" y="29"/>
                  </a:lnTo>
                  <a:lnTo>
                    <a:pt x="10" y="9"/>
                  </a:lnTo>
                  <a:close/>
                  <a:moveTo>
                    <a:pt x="0" y="65"/>
                  </a:moveTo>
                  <a:lnTo>
                    <a:pt x="10" y="65"/>
                  </a:lnTo>
                  <a:lnTo>
                    <a:pt x="10" y="37"/>
                  </a:lnTo>
                  <a:lnTo>
                    <a:pt x="21" y="37"/>
                  </a:lnTo>
                  <a:lnTo>
                    <a:pt x="39" y="65"/>
                  </a:lnTo>
                  <a:lnTo>
                    <a:pt x="50" y="65"/>
                  </a:lnTo>
                  <a:lnTo>
                    <a:pt x="31" y="37"/>
                  </a:lnTo>
                  <a:cubicBezTo>
                    <a:pt x="41" y="36"/>
                    <a:pt x="48" y="30"/>
                    <a:pt x="48" y="19"/>
                  </a:cubicBezTo>
                  <a:cubicBezTo>
                    <a:pt x="48" y="6"/>
                    <a:pt x="40" y="0"/>
                    <a:pt x="25" y="0"/>
                  </a:cubicBezTo>
                  <a:lnTo>
                    <a:pt x="0" y="0"/>
                  </a:lnTo>
                  <a:lnTo>
                    <a:pt x="0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32946098-7406-AF4C-9076-54E017CF55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6687" y="2797791"/>
              <a:ext cx="87313" cy="87313"/>
            </a:xfrm>
            <a:custGeom>
              <a:avLst/>
              <a:gdLst>
                <a:gd name="T0" fmla="*/ 103 w 114"/>
                <a:gd name="T1" fmla="*/ 57 h 113"/>
                <a:gd name="T2" fmla="*/ 57 w 114"/>
                <a:gd name="T3" fmla="*/ 104 h 113"/>
                <a:gd name="T4" fmla="*/ 11 w 114"/>
                <a:gd name="T5" fmla="*/ 57 h 113"/>
                <a:gd name="T6" fmla="*/ 57 w 114"/>
                <a:gd name="T7" fmla="*/ 10 h 113"/>
                <a:gd name="T8" fmla="*/ 103 w 114"/>
                <a:gd name="T9" fmla="*/ 57 h 113"/>
                <a:gd name="T10" fmla="*/ 0 w 114"/>
                <a:gd name="T11" fmla="*/ 57 h 113"/>
                <a:gd name="T12" fmla="*/ 57 w 114"/>
                <a:gd name="T13" fmla="*/ 113 h 113"/>
                <a:gd name="T14" fmla="*/ 114 w 114"/>
                <a:gd name="T15" fmla="*/ 57 h 113"/>
                <a:gd name="T16" fmla="*/ 57 w 114"/>
                <a:gd name="T17" fmla="*/ 0 h 113"/>
                <a:gd name="T18" fmla="*/ 0 w 114"/>
                <a:gd name="T19" fmla="*/ 5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3">
                  <a:moveTo>
                    <a:pt x="103" y="57"/>
                  </a:moveTo>
                  <a:cubicBezTo>
                    <a:pt x="103" y="84"/>
                    <a:pt x="83" y="104"/>
                    <a:pt x="57" y="104"/>
                  </a:cubicBezTo>
                  <a:cubicBezTo>
                    <a:pt x="31" y="104"/>
                    <a:pt x="11" y="84"/>
                    <a:pt x="11" y="57"/>
                  </a:cubicBezTo>
                  <a:cubicBezTo>
                    <a:pt x="11" y="30"/>
                    <a:pt x="31" y="10"/>
                    <a:pt x="57" y="10"/>
                  </a:cubicBezTo>
                  <a:cubicBezTo>
                    <a:pt x="83" y="10"/>
                    <a:pt x="103" y="30"/>
                    <a:pt x="103" y="57"/>
                  </a:cubicBezTo>
                  <a:close/>
                  <a:moveTo>
                    <a:pt x="0" y="57"/>
                  </a:moveTo>
                  <a:cubicBezTo>
                    <a:pt x="0" y="89"/>
                    <a:pt x="26" y="113"/>
                    <a:pt x="57" y="113"/>
                  </a:cubicBezTo>
                  <a:cubicBezTo>
                    <a:pt x="88" y="113"/>
                    <a:pt x="114" y="89"/>
                    <a:pt x="114" y="57"/>
                  </a:cubicBezTo>
                  <a:cubicBezTo>
                    <a:pt x="114" y="24"/>
                    <a:pt x="88" y="0"/>
                    <a:pt x="57" y="0"/>
                  </a:cubicBezTo>
                  <a:cubicBezTo>
                    <a:pt x="26" y="0"/>
                    <a:pt x="0" y="24"/>
                    <a:pt x="0" y="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30D0E363-5C5B-5044-8CC3-305FA9617F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47308" y="2696293"/>
            <a:ext cx="5191892" cy="1641602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>
              <a:lnSpc>
                <a:spcPts val="4340"/>
              </a:lnSpc>
              <a:defRPr sz="4200" b="0" i="0" cap="none" spc="90" baseline="0">
                <a:solidFill>
                  <a:schemeClr val="tx2"/>
                </a:solidFill>
                <a:effectLst/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</a:lstStyle>
          <a:p>
            <a:r>
              <a:rPr lang="en-US" dirty="0"/>
              <a:t>Cover Option #12</a:t>
            </a:r>
            <a:br>
              <a:rPr lang="en-US" dirty="0"/>
            </a:br>
            <a:r>
              <a:rPr lang="en-US" dirty="0"/>
              <a:t>Gill Sans MT Regular 42 Pt Blue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A5EC459C-DB48-9F40-8532-E999920F54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7308" y="4337519"/>
            <a:ext cx="5191893" cy="61244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12700" marR="0" indent="-12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1200" b="0" i="0" baseline="0">
                <a:solidFill>
                  <a:schemeClr val="accent2"/>
                </a:solidFill>
                <a:latin typeface="Gill Sans MT" panose="020B0502020104020203" pitchFamily="34" charset="77"/>
              </a:defRPr>
            </a:lvl1pPr>
            <a:lvl2pPr marL="342900" indent="0">
              <a:buNone/>
              <a:defRPr sz="1100"/>
            </a:lvl2pPr>
            <a:lvl3pPr marL="742950" indent="0">
              <a:buNone/>
              <a:defRPr sz="1100"/>
            </a:lvl3pPr>
            <a:lvl4pPr marL="10287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Date and/or Name of Speaker</a:t>
            </a:r>
            <a:br>
              <a:rPr lang="en-US" dirty="0"/>
            </a:br>
            <a:r>
              <a:rPr lang="en-US" dirty="0"/>
              <a:t>Gill Sans MT Regular 12 Pt Gray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3290A9-29D3-574D-A5F0-B4572B60D8F6}"/>
              </a:ext>
            </a:extLst>
          </p:cNvPr>
          <p:cNvGrpSpPr/>
          <p:nvPr userDrawn="1"/>
        </p:nvGrpSpPr>
        <p:grpSpPr>
          <a:xfrm flipV="1">
            <a:off x="4630003" y="0"/>
            <a:ext cx="4513998" cy="2706878"/>
            <a:chOff x="3761291" y="1582184"/>
            <a:chExt cx="4513998" cy="2706878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04CF0DB-8BE5-F24B-B215-05D6D43929CD}"/>
                </a:ext>
              </a:extLst>
            </p:cNvPr>
            <p:cNvSpPr/>
            <p:nvPr userDrawn="1"/>
          </p:nvSpPr>
          <p:spPr>
            <a:xfrm flipH="1">
              <a:off x="4663580" y="1582185"/>
              <a:ext cx="902290" cy="902291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bg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5A5CF82-249A-9C4F-97E5-24917C6A47B7}"/>
                </a:ext>
              </a:extLst>
            </p:cNvPr>
            <p:cNvSpPr/>
            <p:nvPr userDrawn="1"/>
          </p:nvSpPr>
          <p:spPr>
            <a:xfrm rot="16200000" flipH="1">
              <a:off x="3761290" y="1582185"/>
              <a:ext cx="902291" cy="902290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75FE7B8-615F-8347-A8CE-A749A5D1D006}"/>
                </a:ext>
              </a:extLst>
            </p:cNvPr>
            <p:cNvSpPr/>
            <p:nvPr userDrawn="1"/>
          </p:nvSpPr>
          <p:spPr>
            <a:xfrm rot="10800000" flipH="1">
              <a:off x="5568425" y="3386771"/>
              <a:ext cx="902290" cy="902291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0FAE2FF-33C7-744E-B19B-38EF3C7AC78C}"/>
                </a:ext>
              </a:extLst>
            </p:cNvPr>
            <p:cNvSpPr/>
            <p:nvPr userDrawn="1"/>
          </p:nvSpPr>
          <p:spPr>
            <a:xfrm rot="5400000" flipH="1">
              <a:off x="6470716" y="3386771"/>
              <a:ext cx="902291" cy="902290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bg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CD2B04C-F2D8-764E-AE6D-B87663A6B2FC}"/>
                </a:ext>
              </a:extLst>
            </p:cNvPr>
            <p:cNvSpPr/>
            <p:nvPr userDrawn="1"/>
          </p:nvSpPr>
          <p:spPr>
            <a:xfrm flipH="1">
              <a:off x="7372999" y="2484479"/>
              <a:ext cx="902290" cy="902291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E747225-FF81-BF4C-9E3D-2B9D65875D32}"/>
                </a:ext>
              </a:extLst>
            </p:cNvPr>
            <p:cNvSpPr/>
            <p:nvPr userDrawn="1"/>
          </p:nvSpPr>
          <p:spPr>
            <a:xfrm rot="16200000" flipH="1">
              <a:off x="6470709" y="2484480"/>
              <a:ext cx="902291" cy="902290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A88C810-A1D9-F442-881A-896622525601}"/>
                </a:ext>
              </a:extLst>
            </p:cNvPr>
            <p:cNvSpPr/>
            <p:nvPr userDrawn="1"/>
          </p:nvSpPr>
          <p:spPr>
            <a:xfrm rot="10800000" flipH="1">
              <a:off x="4663576" y="2484479"/>
              <a:ext cx="902290" cy="902291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26942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49167-983B-B749-8D72-5F16B835D2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" b="74"/>
          <a:stretch/>
        </p:blipFill>
        <p:spPr>
          <a:xfrm>
            <a:off x="-1" y="0"/>
            <a:ext cx="9144000" cy="51435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CFAF53C-18C2-3B43-87DB-A31D7F5658B9}"/>
              </a:ext>
            </a:extLst>
          </p:cNvPr>
          <p:cNvGrpSpPr/>
          <p:nvPr userDrawn="1"/>
        </p:nvGrpSpPr>
        <p:grpSpPr>
          <a:xfrm>
            <a:off x="364567" y="4515791"/>
            <a:ext cx="686268" cy="222250"/>
            <a:chOff x="3793624" y="3656629"/>
            <a:chExt cx="1730376" cy="560388"/>
          </a:xfrm>
        </p:grpSpPr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457015A-D11D-1F4A-9465-8329536B6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8599" y="3667741"/>
              <a:ext cx="488950" cy="549275"/>
            </a:xfrm>
            <a:custGeom>
              <a:avLst/>
              <a:gdLst>
                <a:gd name="T0" fmla="*/ 501 w 642"/>
                <a:gd name="T1" fmla="*/ 721 h 721"/>
                <a:gd name="T2" fmla="*/ 642 w 642"/>
                <a:gd name="T3" fmla="*/ 721 h 721"/>
                <a:gd name="T4" fmla="*/ 555 w 642"/>
                <a:gd name="T5" fmla="*/ 0 h 721"/>
                <a:gd name="T6" fmla="*/ 397 w 642"/>
                <a:gd name="T7" fmla="*/ 0 h 721"/>
                <a:gd name="T8" fmla="*/ 0 w 642"/>
                <a:gd name="T9" fmla="*/ 721 h 721"/>
                <a:gd name="T10" fmla="*/ 151 w 642"/>
                <a:gd name="T11" fmla="*/ 721 h 721"/>
                <a:gd name="T12" fmla="*/ 230 w 642"/>
                <a:gd name="T13" fmla="*/ 579 h 721"/>
                <a:gd name="T14" fmla="*/ 448 w 642"/>
                <a:gd name="T15" fmla="*/ 579 h 721"/>
                <a:gd name="T16" fmla="*/ 472 w 642"/>
                <a:gd name="T17" fmla="*/ 471 h 721"/>
                <a:gd name="T18" fmla="*/ 286 w 642"/>
                <a:gd name="T19" fmla="*/ 471 h 721"/>
                <a:gd name="T20" fmla="*/ 286 w 642"/>
                <a:gd name="T21" fmla="*/ 471 h 721"/>
                <a:gd name="T22" fmla="*/ 445 w 642"/>
                <a:gd name="T23" fmla="*/ 197 h 721"/>
                <a:gd name="T24" fmla="*/ 501 w 642"/>
                <a:gd name="T25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2" h="721">
                  <a:moveTo>
                    <a:pt x="501" y="721"/>
                  </a:moveTo>
                  <a:lnTo>
                    <a:pt x="642" y="721"/>
                  </a:lnTo>
                  <a:lnTo>
                    <a:pt x="555" y="0"/>
                  </a:lnTo>
                  <a:lnTo>
                    <a:pt x="397" y="0"/>
                  </a:lnTo>
                  <a:lnTo>
                    <a:pt x="0" y="721"/>
                  </a:lnTo>
                  <a:lnTo>
                    <a:pt x="151" y="721"/>
                  </a:lnTo>
                  <a:cubicBezTo>
                    <a:pt x="151" y="721"/>
                    <a:pt x="227" y="585"/>
                    <a:pt x="230" y="579"/>
                  </a:cubicBezTo>
                  <a:lnTo>
                    <a:pt x="448" y="579"/>
                  </a:lnTo>
                  <a:lnTo>
                    <a:pt x="472" y="471"/>
                  </a:lnTo>
                  <a:lnTo>
                    <a:pt x="286" y="471"/>
                  </a:lnTo>
                  <a:cubicBezTo>
                    <a:pt x="286" y="471"/>
                    <a:pt x="286" y="471"/>
                    <a:pt x="286" y="471"/>
                  </a:cubicBezTo>
                  <a:cubicBezTo>
                    <a:pt x="298" y="449"/>
                    <a:pt x="441" y="203"/>
                    <a:pt x="445" y="197"/>
                  </a:cubicBezTo>
                  <a:cubicBezTo>
                    <a:pt x="445" y="202"/>
                    <a:pt x="501" y="721"/>
                    <a:pt x="501" y="7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E6F4F1E-3A94-B946-8F7E-072DBF93E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762" y="3666154"/>
              <a:ext cx="234950" cy="550863"/>
            </a:xfrm>
            <a:custGeom>
              <a:avLst/>
              <a:gdLst>
                <a:gd name="T0" fmla="*/ 148 w 148"/>
                <a:gd name="T1" fmla="*/ 0 h 347"/>
                <a:gd name="T2" fmla="*/ 73 w 148"/>
                <a:gd name="T3" fmla="*/ 0 h 347"/>
                <a:gd name="T4" fmla="*/ 0 w 148"/>
                <a:gd name="T5" fmla="*/ 347 h 347"/>
                <a:gd name="T6" fmla="*/ 76 w 148"/>
                <a:gd name="T7" fmla="*/ 347 h 347"/>
                <a:gd name="T8" fmla="*/ 148 w 148"/>
                <a:gd name="T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347">
                  <a:moveTo>
                    <a:pt x="148" y="0"/>
                  </a:moveTo>
                  <a:lnTo>
                    <a:pt x="73" y="0"/>
                  </a:lnTo>
                  <a:lnTo>
                    <a:pt x="0" y="347"/>
                  </a:lnTo>
                  <a:lnTo>
                    <a:pt x="76" y="34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F33D9CA5-84CD-1340-8B57-2877D672A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474" y="3666154"/>
              <a:ext cx="476250" cy="550863"/>
            </a:xfrm>
            <a:custGeom>
              <a:avLst/>
              <a:gdLst>
                <a:gd name="T0" fmla="*/ 228 w 624"/>
                <a:gd name="T1" fmla="*/ 180 h 723"/>
                <a:gd name="T2" fmla="*/ 291 w 624"/>
                <a:gd name="T3" fmla="*/ 116 h 723"/>
                <a:gd name="T4" fmla="*/ 596 w 624"/>
                <a:gd name="T5" fmla="*/ 116 h 723"/>
                <a:gd name="T6" fmla="*/ 624 w 624"/>
                <a:gd name="T7" fmla="*/ 0 h 723"/>
                <a:gd name="T8" fmla="*/ 252 w 624"/>
                <a:gd name="T9" fmla="*/ 0 h 723"/>
                <a:gd name="T10" fmla="*/ 92 w 624"/>
                <a:gd name="T11" fmla="*/ 191 h 723"/>
                <a:gd name="T12" fmla="*/ 17 w 624"/>
                <a:gd name="T13" fmla="*/ 549 h 723"/>
                <a:gd name="T14" fmla="*/ 166 w 624"/>
                <a:gd name="T15" fmla="*/ 723 h 723"/>
                <a:gd name="T16" fmla="*/ 505 w 624"/>
                <a:gd name="T17" fmla="*/ 723 h 723"/>
                <a:gd name="T18" fmla="*/ 531 w 624"/>
                <a:gd name="T19" fmla="*/ 606 h 723"/>
                <a:gd name="T20" fmla="*/ 219 w 624"/>
                <a:gd name="T21" fmla="*/ 606 h 723"/>
                <a:gd name="T22" fmla="*/ 166 w 624"/>
                <a:gd name="T23" fmla="*/ 522 h 723"/>
                <a:gd name="T24" fmla="*/ 197 w 624"/>
                <a:gd name="T25" fmla="*/ 351 h 723"/>
                <a:gd name="T26" fmla="*/ 197 w 624"/>
                <a:gd name="T27" fmla="*/ 351 h 723"/>
                <a:gd name="T28" fmla="*/ 228 w 624"/>
                <a:gd name="T29" fmla="*/ 18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4" h="723">
                  <a:moveTo>
                    <a:pt x="228" y="180"/>
                  </a:moveTo>
                  <a:cubicBezTo>
                    <a:pt x="233" y="157"/>
                    <a:pt x="238" y="116"/>
                    <a:pt x="291" y="116"/>
                  </a:cubicBezTo>
                  <a:cubicBezTo>
                    <a:pt x="319" y="116"/>
                    <a:pt x="596" y="116"/>
                    <a:pt x="596" y="116"/>
                  </a:cubicBezTo>
                  <a:lnTo>
                    <a:pt x="624" y="0"/>
                  </a:lnTo>
                  <a:cubicBezTo>
                    <a:pt x="624" y="0"/>
                    <a:pt x="353" y="0"/>
                    <a:pt x="252" y="0"/>
                  </a:cubicBezTo>
                  <a:cubicBezTo>
                    <a:pt x="110" y="0"/>
                    <a:pt x="101" y="144"/>
                    <a:pt x="92" y="191"/>
                  </a:cubicBezTo>
                  <a:cubicBezTo>
                    <a:pt x="83" y="239"/>
                    <a:pt x="20" y="536"/>
                    <a:pt x="17" y="549"/>
                  </a:cubicBezTo>
                  <a:cubicBezTo>
                    <a:pt x="0" y="634"/>
                    <a:pt x="43" y="723"/>
                    <a:pt x="166" y="723"/>
                  </a:cubicBezTo>
                  <a:lnTo>
                    <a:pt x="505" y="723"/>
                  </a:lnTo>
                  <a:lnTo>
                    <a:pt x="531" y="606"/>
                  </a:lnTo>
                  <a:lnTo>
                    <a:pt x="219" y="606"/>
                  </a:lnTo>
                  <a:cubicBezTo>
                    <a:pt x="159" y="606"/>
                    <a:pt x="157" y="569"/>
                    <a:pt x="166" y="522"/>
                  </a:cubicBezTo>
                  <a:lnTo>
                    <a:pt x="197" y="351"/>
                  </a:lnTo>
                  <a:lnTo>
                    <a:pt x="197" y="351"/>
                  </a:lnTo>
                  <a:cubicBezTo>
                    <a:pt x="197" y="351"/>
                    <a:pt x="214" y="247"/>
                    <a:pt x="228" y="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C1312D41-79B8-BC42-868E-26D4E82BE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624" y="3656629"/>
              <a:ext cx="493713" cy="560388"/>
            </a:xfrm>
            <a:custGeom>
              <a:avLst/>
              <a:gdLst>
                <a:gd name="T0" fmla="*/ 256 w 648"/>
                <a:gd name="T1" fmla="*/ 196 h 736"/>
                <a:gd name="T2" fmla="*/ 329 w 648"/>
                <a:gd name="T3" fmla="*/ 130 h 736"/>
                <a:gd name="T4" fmla="*/ 620 w 648"/>
                <a:gd name="T5" fmla="*/ 130 h 736"/>
                <a:gd name="T6" fmla="*/ 648 w 648"/>
                <a:gd name="T7" fmla="*/ 14 h 736"/>
                <a:gd name="T8" fmla="*/ 295 w 648"/>
                <a:gd name="T9" fmla="*/ 14 h 736"/>
                <a:gd name="T10" fmla="*/ 121 w 648"/>
                <a:gd name="T11" fmla="*/ 185 h 736"/>
                <a:gd name="T12" fmla="*/ 101 w 648"/>
                <a:gd name="T13" fmla="*/ 330 h 736"/>
                <a:gd name="T14" fmla="*/ 202 w 648"/>
                <a:gd name="T15" fmla="*/ 415 h 736"/>
                <a:gd name="T16" fmla="*/ 411 w 648"/>
                <a:gd name="T17" fmla="*/ 415 h 736"/>
                <a:gd name="T18" fmla="*/ 451 w 648"/>
                <a:gd name="T19" fmla="*/ 438 h 736"/>
                <a:gd name="T20" fmla="*/ 422 w 648"/>
                <a:gd name="T21" fmla="*/ 587 h 736"/>
                <a:gd name="T22" fmla="*/ 329 w 648"/>
                <a:gd name="T23" fmla="*/ 620 h 736"/>
                <a:gd name="T24" fmla="*/ 26 w 648"/>
                <a:gd name="T25" fmla="*/ 620 h 736"/>
                <a:gd name="T26" fmla="*/ 0 w 648"/>
                <a:gd name="T27" fmla="*/ 736 h 736"/>
                <a:gd name="T28" fmla="*/ 379 w 648"/>
                <a:gd name="T29" fmla="*/ 736 h 736"/>
                <a:gd name="T30" fmla="*/ 553 w 648"/>
                <a:gd name="T31" fmla="*/ 627 h 736"/>
                <a:gd name="T32" fmla="*/ 596 w 648"/>
                <a:gd name="T33" fmla="*/ 424 h 736"/>
                <a:gd name="T34" fmla="*/ 476 w 648"/>
                <a:gd name="T35" fmla="*/ 289 h 736"/>
                <a:gd name="T36" fmla="*/ 291 w 648"/>
                <a:gd name="T37" fmla="*/ 289 h 736"/>
                <a:gd name="T38" fmla="*/ 245 w 648"/>
                <a:gd name="T39" fmla="*/ 260 h 736"/>
                <a:gd name="T40" fmla="*/ 256 w 648"/>
                <a:gd name="T41" fmla="*/ 19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8" h="736">
                  <a:moveTo>
                    <a:pt x="256" y="196"/>
                  </a:moveTo>
                  <a:cubicBezTo>
                    <a:pt x="266" y="146"/>
                    <a:pt x="260" y="130"/>
                    <a:pt x="329" y="130"/>
                  </a:cubicBezTo>
                  <a:cubicBezTo>
                    <a:pt x="421" y="130"/>
                    <a:pt x="620" y="130"/>
                    <a:pt x="620" y="130"/>
                  </a:cubicBezTo>
                  <a:lnTo>
                    <a:pt x="648" y="14"/>
                  </a:lnTo>
                  <a:cubicBezTo>
                    <a:pt x="648" y="14"/>
                    <a:pt x="430" y="14"/>
                    <a:pt x="295" y="14"/>
                  </a:cubicBezTo>
                  <a:cubicBezTo>
                    <a:pt x="249" y="14"/>
                    <a:pt x="149" y="0"/>
                    <a:pt x="121" y="185"/>
                  </a:cubicBezTo>
                  <a:cubicBezTo>
                    <a:pt x="109" y="265"/>
                    <a:pt x="103" y="304"/>
                    <a:pt x="101" y="330"/>
                  </a:cubicBezTo>
                  <a:cubicBezTo>
                    <a:pt x="97" y="395"/>
                    <a:pt x="154" y="415"/>
                    <a:pt x="202" y="415"/>
                  </a:cubicBezTo>
                  <a:cubicBezTo>
                    <a:pt x="267" y="415"/>
                    <a:pt x="411" y="415"/>
                    <a:pt x="411" y="415"/>
                  </a:cubicBezTo>
                  <a:cubicBezTo>
                    <a:pt x="443" y="415"/>
                    <a:pt x="456" y="415"/>
                    <a:pt x="451" y="438"/>
                  </a:cubicBezTo>
                  <a:cubicBezTo>
                    <a:pt x="444" y="481"/>
                    <a:pt x="427" y="562"/>
                    <a:pt x="422" y="587"/>
                  </a:cubicBezTo>
                  <a:cubicBezTo>
                    <a:pt x="414" y="626"/>
                    <a:pt x="369" y="620"/>
                    <a:pt x="329" y="620"/>
                  </a:cubicBezTo>
                  <a:lnTo>
                    <a:pt x="26" y="620"/>
                  </a:lnTo>
                  <a:lnTo>
                    <a:pt x="0" y="736"/>
                  </a:lnTo>
                  <a:lnTo>
                    <a:pt x="379" y="736"/>
                  </a:lnTo>
                  <a:cubicBezTo>
                    <a:pt x="460" y="736"/>
                    <a:pt x="533" y="707"/>
                    <a:pt x="553" y="627"/>
                  </a:cubicBezTo>
                  <a:cubicBezTo>
                    <a:pt x="574" y="545"/>
                    <a:pt x="584" y="490"/>
                    <a:pt x="596" y="424"/>
                  </a:cubicBezTo>
                  <a:cubicBezTo>
                    <a:pt x="610" y="346"/>
                    <a:pt x="563" y="289"/>
                    <a:pt x="476" y="289"/>
                  </a:cubicBezTo>
                  <a:lnTo>
                    <a:pt x="291" y="289"/>
                  </a:lnTo>
                  <a:cubicBezTo>
                    <a:pt x="272" y="289"/>
                    <a:pt x="239" y="294"/>
                    <a:pt x="245" y="260"/>
                  </a:cubicBezTo>
                  <a:cubicBezTo>
                    <a:pt x="248" y="245"/>
                    <a:pt x="250" y="228"/>
                    <a:pt x="256" y="19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EDA5C5F3-172D-4F4A-830E-702B788044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3674" y="4150341"/>
              <a:ext cx="38100" cy="49213"/>
            </a:xfrm>
            <a:custGeom>
              <a:avLst/>
              <a:gdLst>
                <a:gd name="T0" fmla="*/ 10 w 50"/>
                <a:gd name="T1" fmla="*/ 9 h 65"/>
                <a:gd name="T2" fmla="*/ 24 w 50"/>
                <a:gd name="T3" fmla="*/ 9 h 65"/>
                <a:gd name="T4" fmla="*/ 38 w 50"/>
                <a:gd name="T5" fmla="*/ 18 h 65"/>
                <a:gd name="T6" fmla="*/ 22 w 50"/>
                <a:gd name="T7" fmla="*/ 29 h 65"/>
                <a:gd name="T8" fmla="*/ 10 w 50"/>
                <a:gd name="T9" fmla="*/ 29 h 65"/>
                <a:gd name="T10" fmla="*/ 10 w 50"/>
                <a:gd name="T11" fmla="*/ 9 h 65"/>
                <a:gd name="T12" fmla="*/ 0 w 50"/>
                <a:gd name="T13" fmla="*/ 65 h 65"/>
                <a:gd name="T14" fmla="*/ 10 w 50"/>
                <a:gd name="T15" fmla="*/ 65 h 65"/>
                <a:gd name="T16" fmla="*/ 10 w 50"/>
                <a:gd name="T17" fmla="*/ 37 h 65"/>
                <a:gd name="T18" fmla="*/ 21 w 50"/>
                <a:gd name="T19" fmla="*/ 37 h 65"/>
                <a:gd name="T20" fmla="*/ 39 w 50"/>
                <a:gd name="T21" fmla="*/ 65 h 65"/>
                <a:gd name="T22" fmla="*/ 50 w 50"/>
                <a:gd name="T23" fmla="*/ 65 h 65"/>
                <a:gd name="T24" fmla="*/ 31 w 50"/>
                <a:gd name="T25" fmla="*/ 37 h 65"/>
                <a:gd name="T26" fmla="*/ 48 w 50"/>
                <a:gd name="T27" fmla="*/ 19 h 65"/>
                <a:gd name="T28" fmla="*/ 25 w 50"/>
                <a:gd name="T29" fmla="*/ 0 h 65"/>
                <a:gd name="T30" fmla="*/ 0 w 50"/>
                <a:gd name="T31" fmla="*/ 0 h 65"/>
                <a:gd name="T32" fmla="*/ 0 w 50"/>
                <a:gd name="T3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65">
                  <a:moveTo>
                    <a:pt x="10" y="9"/>
                  </a:moveTo>
                  <a:lnTo>
                    <a:pt x="24" y="9"/>
                  </a:lnTo>
                  <a:cubicBezTo>
                    <a:pt x="30" y="9"/>
                    <a:pt x="38" y="10"/>
                    <a:pt x="38" y="18"/>
                  </a:cubicBezTo>
                  <a:cubicBezTo>
                    <a:pt x="38" y="28"/>
                    <a:pt x="30" y="29"/>
                    <a:pt x="22" y="29"/>
                  </a:cubicBezTo>
                  <a:lnTo>
                    <a:pt x="10" y="29"/>
                  </a:lnTo>
                  <a:lnTo>
                    <a:pt x="10" y="9"/>
                  </a:lnTo>
                  <a:close/>
                  <a:moveTo>
                    <a:pt x="0" y="65"/>
                  </a:moveTo>
                  <a:lnTo>
                    <a:pt x="10" y="65"/>
                  </a:lnTo>
                  <a:lnTo>
                    <a:pt x="10" y="37"/>
                  </a:lnTo>
                  <a:lnTo>
                    <a:pt x="21" y="37"/>
                  </a:lnTo>
                  <a:lnTo>
                    <a:pt x="39" y="65"/>
                  </a:lnTo>
                  <a:lnTo>
                    <a:pt x="50" y="65"/>
                  </a:lnTo>
                  <a:lnTo>
                    <a:pt x="31" y="37"/>
                  </a:lnTo>
                  <a:cubicBezTo>
                    <a:pt x="41" y="35"/>
                    <a:pt x="48" y="30"/>
                    <a:pt x="48" y="19"/>
                  </a:cubicBezTo>
                  <a:cubicBezTo>
                    <a:pt x="48" y="6"/>
                    <a:pt x="40" y="0"/>
                    <a:pt x="25" y="0"/>
                  </a:cubicBezTo>
                  <a:lnTo>
                    <a:pt x="0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8D64C8D6-3F5B-7F43-92E8-67173E49A7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6687" y="4131291"/>
              <a:ext cx="87313" cy="85725"/>
            </a:xfrm>
            <a:custGeom>
              <a:avLst/>
              <a:gdLst>
                <a:gd name="T0" fmla="*/ 103 w 114"/>
                <a:gd name="T1" fmla="*/ 57 h 113"/>
                <a:gd name="T2" fmla="*/ 57 w 114"/>
                <a:gd name="T3" fmla="*/ 104 h 113"/>
                <a:gd name="T4" fmla="*/ 11 w 114"/>
                <a:gd name="T5" fmla="*/ 57 h 113"/>
                <a:gd name="T6" fmla="*/ 57 w 114"/>
                <a:gd name="T7" fmla="*/ 10 h 113"/>
                <a:gd name="T8" fmla="*/ 103 w 114"/>
                <a:gd name="T9" fmla="*/ 57 h 113"/>
                <a:gd name="T10" fmla="*/ 0 w 114"/>
                <a:gd name="T11" fmla="*/ 57 h 113"/>
                <a:gd name="T12" fmla="*/ 57 w 114"/>
                <a:gd name="T13" fmla="*/ 113 h 113"/>
                <a:gd name="T14" fmla="*/ 114 w 114"/>
                <a:gd name="T15" fmla="*/ 57 h 113"/>
                <a:gd name="T16" fmla="*/ 57 w 114"/>
                <a:gd name="T17" fmla="*/ 0 h 113"/>
                <a:gd name="T18" fmla="*/ 0 w 114"/>
                <a:gd name="T19" fmla="*/ 5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3">
                  <a:moveTo>
                    <a:pt x="103" y="57"/>
                  </a:moveTo>
                  <a:cubicBezTo>
                    <a:pt x="103" y="84"/>
                    <a:pt x="83" y="104"/>
                    <a:pt x="57" y="104"/>
                  </a:cubicBezTo>
                  <a:cubicBezTo>
                    <a:pt x="31" y="104"/>
                    <a:pt x="11" y="84"/>
                    <a:pt x="11" y="57"/>
                  </a:cubicBezTo>
                  <a:cubicBezTo>
                    <a:pt x="11" y="30"/>
                    <a:pt x="31" y="10"/>
                    <a:pt x="57" y="10"/>
                  </a:cubicBezTo>
                  <a:cubicBezTo>
                    <a:pt x="83" y="10"/>
                    <a:pt x="103" y="30"/>
                    <a:pt x="103" y="57"/>
                  </a:cubicBezTo>
                  <a:close/>
                  <a:moveTo>
                    <a:pt x="0" y="57"/>
                  </a:moveTo>
                  <a:cubicBezTo>
                    <a:pt x="0" y="89"/>
                    <a:pt x="26" y="113"/>
                    <a:pt x="57" y="113"/>
                  </a:cubicBezTo>
                  <a:cubicBezTo>
                    <a:pt x="88" y="113"/>
                    <a:pt x="114" y="89"/>
                    <a:pt x="114" y="57"/>
                  </a:cubicBezTo>
                  <a:cubicBezTo>
                    <a:pt x="114" y="24"/>
                    <a:pt x="88" y="0"/>
                    <a:pt x="57" y="0"/>
                  </a:cubicBezTo>
                  <a:cubicBezTo>
                    <a:pt x="26" y="0"/>
                    <a:pt x="0" y="24"/>
                    <a:pt x="0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7D8FC8D-E9C0-2843-878C-A0D6C9FE215A}"/>
              </a:ext>
            </a:extLst>
          </p:cNvPr>
          <p:cNvGrpSpPr/>
          <p:nvPr userDrawn="1"/>
        </p:nvGrpSpPr>
        <p:grpSpPr>
          <a:xfrm rot="10800000">
            <a:off x="-1" y="50327"/>
            <a:ext cx="4513998" cy="2706878"/>
            <a:chOff x="3761291" y="1582184"/>
            <a:chExt cx="4513998" cy="2706878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84B0A6C-3AE1-F849-80DD-8E3A10CDD473}"/>
                </a:ext>
              </a:extLst>
            </p:cNvPr>
            <p:cNvSpPr/>
            <p:nvPr userDrawn="1"/>
          </p:nvSpPr>
          <p:spPr>
            <a:xfrm flipH="1">
              <a:off x="4663580" y="1582185"/>
              <a:ext cx="902290" cy="902291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bg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5D91AB74-F112-F743-9CB7-D85B47C008AC}"/>
                </a:ext>
              </a:extLst>
            </p:cNvPr>
            <p:cNvSpPr/>
            <p:nvPr userDrawn="1"/>
          </p:nvSpPr>
          <p:spPr>
            <a:xfrm rot="16200000" flipH="1">
              <a:off x="3761290" y="1582185"/>
              <a:ext cx="902291" cy="902290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C2DC557-4305-3F40-A2F6-F56019944B2A}"/>
                </a:ext>
              </a:extLst>
            </p:cNvPr>
            <p:cNvSpPr/>
            <p:nvPr userDrawn="1"/>
          </p:nvSpPr>
          <p:spPr>
            <a:xfrm rot="10800000" flipH="1">
              <a:off x="5568425" y="3386771"/>
              <a:ext cx="902290" cy="902291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AF14EF7-7288-1E4C-A4FE-8BBD7E26049F}"/>
                </a:ext>
              </a:extLst>
            </p:cNvPr>
            <p:cNvSpPr/>
            <p:nvPr userDrawn="1"/>
          </p:nvSpPr>
          <p:spPr>
            <a:xfrm rot="5400000" flipH="1">
              <a:off x="6470716" y="3386771"/>
              <a:ext cx="902291" cy="902290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bg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F3F3AB0-1587-7249-8EEB-18A9EC1D40A7}"/>
                </a:ext>
              </a:extLst>
            </p:cNvPr>
            <p:cNvSpPr/>
            <p:nvPr userDrawn="1"/>
          </p:nvSpPr>
          <p:spPr>
            <a:xfrm flipH="1">
              <a:off x="7372999" y="2484479"/>
              <a:ext cx="902290" cy="902291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3AEA0A0-BA42-7E4C-B354-CF3E32A700D3}"/>
                </a:ext>
              </a:extLst>
            </p:cNvPr>
            <p:cNvSpPr/>
            <p:nvPr userDrawn="1"/>
          </p:nvSpPr>
          <p:spPr>
            <a:xfrm rot="16200000" flipH="1">
              <a:off x="6470709" y="2484480"/>
              <a:ext cx="902291" cy="902290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27E62D8-EBF5-264A-8A03-682AA90FDB66}"/>
                </a:ext>
              </a:extLst>
            </p:cNvPr>
            <p:cNvSpPr/>
            <p:nvPr userDrawn="1"/>
          </p:nvSpPr>
          <p:spPr>
            <a:xfrm rot="10800000" flipH="1">
              <a:off x="4663576" y="2484479"/>
              <a:ext cx="902290" cy="902291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FA4CD03A-C828-AD4B-A63E-ED7CF690A0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47308" y="2696293"/>
            <a:ext cx="5191892" cy="1641602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>
              <a:lnSpc>
                <a:spcPts val="4340"/>
              </a:lnSpc>
              <a:defRPr sz="4200" b="0" i="0" cap="none" spc="90" baseline="0">
                <a:solidFill>
                  <a:schemeClr val="bg1"/>
                </a:solidFill>
                <a:effectLst/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</a:lstStyle>
          <a:p>
            <a:r>
              <a:rPr lang="en-US" dirty="0"/>
              <a:t>Cover Option #13</a:t>
            </a:r>
            <a:br>
              <a:rPr lang="en-US" dirty="0"/>
            </a:br>
            <a:r>
              <a:rPr lang="en-US" dirty="0"/>
              <a:t>Gill Sans MT Regular 42 Pt White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517F60C3-C65E-1C42-862A-17258A7F86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7308" y="4337519"/>
            <a:ext cx="5191893" cy="61244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12700" marR="0" indent="-12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1200" b="0" i="0" baseline="0">
                <a:solidFill>
                  <a:schemeClr val="bg1"/>
                </a:solidFill>
                <a:latin typeface="Gill Sans MT" panose="020B0502020104020203" pitchFamily="34" charset="77"/>
              </a:defRPr>
            </a:lvl1pPr>
            <a:lvl2pPr marL="342900" indent="0">
              <a:buNone/>
              <a:defRPr sz="1100"/>
            </a:lvl2pPr>
            <a:lvl3pPr marL="742950" indent="0">
              <a:buNone/>
              <a:defRPr sz="1100"/>
            </a:lvl3pPr>
            <a:lvl4pPr marL="10287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Date and/or Name of Speaker</a:t>
            </a:r>
            <a:br>
              <a:rPr lang="en-US" dirty="0"/>
            </a:br>
            <a:r>
              <a:rPr lang="en-US" dirty="0"/>
              <a:t>Gill Sans MT Regular 12 Pt White</a:t>
            </a:r>
          </a:p>
        </p:txBody>
      </p:sp>
    </p:spTree>
    <p:extLst>
      <p:ext uri="{BB962C8B-B14F-4D97-AF65-F5344CB8AC3E}">
        <p14:creationId xmlns:p14="http://schemas.microsoft.com/office/powerpoint/2010/main" val="1820944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 Co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64B148-1377-A041-BBE7-54E4B3557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0"/>
            <a:ext cx="8498072" cy="3619500"/>
          </a:xfrm>
        </p:spPr>
        <p:txBody>
          <a:bodyPr numCol="2" spcCol="274320">
            <a:noAutofit/>
          </a:bodyPr>
          <a:lstStyle>
            <a:lvl1pPr marL="169863" indent="-169863">
              <a:spcBef>
                <a:spcPts val="600"/>
              </a:spcBef>
              <a:spcAft>
                <a:spcPts val="0"/>
              </a:spcAft>
              <a:buSzPct val="80000"/>
              <a:buFontTx/>
              <a:buNone/>
              <a:defRPr sz="16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1pPr>
            <a:lvl2pPr marL="344488" indent="-17462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0000"/>
              <a:buFontTx/>
              <a:buNone/>
              <a:defRPr sz="14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2pPr>
            <a:lvl3pPr marL="514350" indent="-169863">
              <a:spcBef>
                <a:spcPts val="600"/>
              </a:spcBef>
              <a:spcAft>
                <a:spcPts val="0"/>
              </a:spcAft>
              <a:buFontTx/>
              <a:buNone/>
              <a:defRPr sz="12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3pPr>
            <a:lvl4pPr marL="687388" marR="0" indent="-17303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Tx/>
              <a:buNone/>
              <a:tabLst/>
              <a:defRPr sz="11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4pPr>
            <a:lvl5pPr marL="862013" indent="-174625">
              <a:spcBef>
                <a:spcPts val="60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FontTx/>
              <a:buNone/>
              <a:tabLst/>
              <a:defRPr sz="10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D5BB1-764F-264D-B399-C46401191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05851"/>
            <a:ext cx="8498072" cy="383085"/>
          </a:xfrm>
        </p:spPr>
        <p:txBody>
          <a:bodyPr wrap="square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8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49167-983B-B749-8D72-5F16B835D2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" b="74"/>
          <a:stretch/>
        </p:blipFill>
        <p:spPr>
          <a:xfrm>
            <a:off x="-1" y="0"/>
            <a:ext cx="9144000" cy="51435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CFAF53C-18C2-3B43-87DB-A31D7F5658B9}"/>
              </a:ext>
            </a:extLst>
          </p:cNvPr>
          <p:cNvGrpSpPr/>
          <p:nvPr userDrawn="1"/>
        </p:nvGrpSpPr>
        <p:grpSpPr>
          <a:xfrm>
            <a:off x="364567" y="4515791"/>
            <a:ext cx="686268" cy="222250"/>
            <a:chOff x="3793624" y="3656629"/>
            <a:chExt cx="1730376" cy="560388"/>
          </a:xfrm>
        </p:grpSpPr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457015A-D11D-1F4A-9465-8329536B6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8599" y="3667741"/>
              <a:ext cx="488950" cy="549275"/>
            </a:xfrm>
            <a:custGeom>
              <a:avLst/>
              <a:gdLst>
                <a:gd name="T0" fmla="*/ 501 w 642"/>
                <a:gd name="T1" fmla="*/ 721 h 721"/>
                <a:gd name="T2" fmla="*/ 642 w 642"/>
                <a:gd name="T3" fmla="*/ 721 h 721"/>
                <a:gd name="T4" fmla="*/ 555 w 642"/>
                <a:gd name="T5" fmla="*/ 0 h 721"/>
                <a:gd name="T6" fmla="*/ 397 w 642"/>
                <a:gd name="T7" fmla="*/ 0 h 721"/>
                <a:gd name="T8" fmla="*/ 0 w 642"/>
                <a:gd name="T9" fmla="*/ 721 h 721"/>
                <a:gd name="T10" fmla="*/ 151 w 642"/>
                <a:gd name="T11" fmla="*/ 721 h 721"/>
                <a:gd name="T12" fmla="*/ 230 w 642"/>
                <a:gd name="T13" fmla="*/ 579 h 721"/>
                <a:gd name="T14" fmla="*/ 448 w 642"/>
                <a:gd name="T15" fmla="*/ 579 h 721"/>
                <a:gd name="T16" fmla="*/ 472 w 642"/>
                <a:gd name="T17" fmla="*/ 471 h 721"/>
                <a:gd name="T18" fmla="*/ 286 w 642"/>
                <a:gd name="T19" fmla="*/ 471 h 721"/>
                <a:gd name="T20" fmla="*/ 286 w 642"/>
                <a:gd name="T21" fmla="*/ 471 h 721"/>
                <a:gd name="T22" fmla="*/ 445 w 642"/>
                <a:gd name="T23" fmla="*/ 197 h 721"/>
                <a:gd name="T24" fmla="*/ 501 w 642"/>
                <a:gd name="T25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2" h="721">
                  <a:moveTo>
                    <a:pt x="501" y="721"/>
                  </a:moveTo>
                  <a:lnTo>
                    <a:pt x="642" y="721"/>
                  </a:lnTo>
                  <a:lnTo>
                    <a:pt x="555" y="0"/>
                  </a:lnTo>
                  <a:lnTo>
                    <a:pt x="397" y="0"/>
                  </a:lnTo>
                  <a:lnTo>
                    <a:pt x="0" y="721"/>
                  </a:lnTo>
                  <a:lnTo>
                    <a:pt x="151" y="721"/>
                  </a:lnTo>
                  <a:cubicBezTo>
                    <a:pt x="151" y="721"/>
                    <a:pt x="227" y="585"/>
                    <a:pt x="230" y="579"/>
                  </a:cubicBezTo>
                  <a:lnTo>
                    <a:pt x="448" y="579"/>
                  </a:lnTo>
                  <a:lnTo>
                    <a:pt x="472" y="471"/>
                  </a:lnTo>
                  <a:lnTo>
                    <a:pt x="286" y="471"/>
                  </a:lnTo>
                  <a:cubicBezTo>
                    <a:pt x="286" y="471"/>
                    <a:pt x="286" y="471"/>
                    <a:pt x="286" y="471"/>
                  </a:cubicBezTo>
                  <a:cubicBezTo>
                    <a:pt x="298" y="449"/>
                    <a:pt x="441" y="203"/>
                    <a:pt x="445" y="197"/>
                  </a:cubicBezTo>
                  <a:cubicBezTo>
                    <a:pt x="445" y="202"/>
                    <a:pt x="501" y="721"/>
                    <a:pt x="501" y="7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E6F4F1E-3A94-B946-8F7E-072DBF93E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762" y="3666154"/>
              <a:ext cx="234950" cy="550863"/>
            </a:xfrm>
            <a:custGeom>
              <a:avLst/>
              <a:gdLst>
                <a:gd name="T0" fmla="*/ 148 w 148"/>
                <a:gd name="T1" fmla="*/ 0 h 347"/>
                <a:gd name="T2" fmla="*/ 73 w 148"/>
                <a:gd name="T3" fmla="*/ 0 h 347"/>
                <a:gd name="T4" fmla="*/ 0 w 148"/>
                <a:gd name="T5" fmla="*/ 347 h 347"/>
                <a:gd name="T6" fmla="*/ 76 w 148"/>
                <a:gd name="T7" fmla="*/ 347 h 347"/>
                <a:gd name="T8" fmla="*/ 148 w 148"/>
                <a:gd name="T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347">
                  <a:moveTo>
                    <a:pt x="148" y="0"/>
                  </a:moveTo>
                  <a:lnTo>
                    <a:pt x="73" y="0"/>
                  </a:lnTo>
                  <a:lnTo>
                    <a:pt x="0" y="347"/>
                  </a:lnTo>
                  <a:lnTo>
                    <a:pt x="76" y="34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F33D9CA5-84CD-1340-8B57-2877D672A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474" y="3666154"/>
              <a:ext cx="476250" cy="550863"/>
            </a:xfrm>
            <a:custGeom>
              <a:avLst/>
              <a:gdLst>
                <a:gd name="T0" fmla="*/ 228 w 624"/>
                <a:gd name="T1" fmla="*/ 180 h 723"/>
                <a:gd name="T2" fmla="*/ 291 w 624"/>
                <a:gd name="T3" fmla="*/ 116 h 723"/>
                <a:gd name="T4" fmla="*/ 596 w 624"/>
                <a:gd name="T5" fmla="*/ 116 h 723"/>
                <a:gd name="T6" fmla="*/ 624 w 624"/>
                <a:gd name="T7" fmla="*/ 0 h 723"/>
                <a:gd name="T8" fmla="*/ 252 w 624"/>
                <a:gd name="T9" fmla="*/ 0 h 723"/>
                <a:gd name="T10" fmla="*/ 92 w 624"/>
                <a:gd name="T11" fmla="*/ 191 h 723"/>
                <a:gd name="T12" fmla="*/ 17 w 624"/>
                <a:gd name="T13" fmla="*/ 549 h 723"/>
                <a:gd name="T14" fmla="*/ 166 w 624"/>
                <a:gd name="T15" fmla="*/ 723 h 723"/>
                <a:gd name="T16" fmla="*/ 505 w 624"/>
                <a:gd name="T17" fmla="*/ 723 h 723"/>
                <a:gd name="T18" fmla="*/ 531 w 624"/>
                <a:gd name="T19" fmla="*/ 606 h 723"/>
                <a:gd name="T20" fmla="*/ 219 w 624"/>
                <a:gd name="T21" fmla="*/ 606 h 723"/>
                <a:gd name="T22" fmla="*/ 166 w 624"/>
                <a:gd name="T23" fmla="*/ 522 h 723"/>
                <a:gd name="T24" fmla="*/ 197 w 624"/>
                <a:gd name="T25" fmla="*/ 351 h 723"/>
                <a:gd name="T26" fmla="*/ 197 w 624"/>
                <a:gd name="T27" fmla="*/ 351 h 723"/>
                <a:gd name="T28" fmla="*/ 228 w 624"/>
                <a:gd name="T29" fmla="*/ 18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4" h="723">
                  <a:moveTo>
                    <a:pt x="228" y="180"/>
                  </a:moveTo>
                  <a:cubicBezTo>
                    <a:pt x="233" y="157"/>
                    <a:pt x="238" y="116"/>
                    <a:pt x="291" y="116"/>
                  </a:cubicBezTo>
                  <a:cubicBezTo>
                    <a:pt x="319" y="116"/>
                    <a:pt x="596" y="116"/>
                    <a:pt x="596" y="116"/>
                  </a:cubicBezTo>
                  <a:lnTo>
                    <a:pt x="624" y="0"/>
                  </a:lnTo>
                  <a:cubicBezTo>
                    <a:pt x="624" y="0"/>
                    <a:pt x="353" y="0"/>
                    <a:pt x="252" y="0"/>
                  </a:cubicBezTo>
                  <a:cubicBezTo>
                    <a:pt x="110" y="0"/>
                    <a:pt x="101" y="144"/>
                    <a:pt x="92" y="191"/>
                  </a:cubicBezTo>
                  <a:cubicBezTo>
                    <a:pt x="83" y="239"/>
                    <a:pt x="20" y="536"/>
                    <a:pt x="17" y="549"/>
                  </a:cubicBezTo>
                  <a:cubicBezTo>
                    <a:pt x="0" y="634"/>
                    <a:pt x="43" y="723"/>
                    <a:pt x="166" y="723"/>
                  </a:cubicBezTo>
                  <a:lnTo>
                    <a:pt x="505" y="723"/>
                  </a:lnTo>
                  <a:lnTo>
                    <a:pt x="531" y="606"/>
                  </a:lnTo>
                  <a:lnTo>
                    <a:pt x="219" y="606"/>
                  </a:lnTo>
                  <a:cubicBezTo>
                    <a:pt x="159" y="606"/>
                    <a:pt x="157" y="569"/>
                    <a:pt x="166" y="522"/>
                  </a:cubicBezTo>
                  <a:lnTo>
                    <a:pt x="197" y="351"/>
                  </a:lnTo>
                  <a:lnTo>
                    <a:pt x="197" y="351"/>
                  </a:lnTo>
                  <a:cubicBezTo>
                    <a:pt x="197" y="351"/>
                    <a:pt x="214" y="247"/>
                    <a:pt x="228" y="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C1312D41-79B8-BC42-868E-26D4E82BE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624" y="3656629"/>
              <a:ext cx="493713" cy="560388"/>
            </a:xfrm>
            <a:custGeom>
              <a:avLst/>
              <a:gdLst>
                <a:gd name="T0" fmla="*/ 256 w 648"/>
                <a:gd name="T1" fmla="*/ 196 h 736"/>
                <a:gd name="T2" fmla="*/ 329 w 648"/>
                <a:gd name="T3" fmla="*/ 130 h 736"/>
                <a:gd name="T4" fmla="*/ 620 w 648"/>
                <a:gd name="T5" fmla="*/ 130 h 736"/>
                <a:gd name="T6" fmla="*/ 648 w 648"/>
                <a:gd name="T7" fmla="*/ 14 h 736"/>
                <a:gd name="T8" fmla="*/ 295 w 648"/>
                <a:gd name="T9" fmla="*/ 14 h 736"/>
                <a:gd name="T10" fmla="*/ 121 w 648"/>
                <a:gd name="T11" fmla="*/ 185 h 736"/>
                <a:gd name="T12" fmla="*/ 101 w 648"/>
                <a:gd name="T13" fmla="*/ 330 h 736"/>
                <a:gd name="T14" fmla="*/ 202 w 648"/>
                <a:gd name="T15" fmla="*/ 415 h 736"/>
                <a:gd name="T16" fmla="*/ 411 w 648"/>
                <a:gd name="T17" fmla="*/ 415 h 736"/>
                <a:gd name="T18" fmla="*/ 451 w 648"/>
                <a:gd name="T19" fmla="*/ 438 h 736"/>
                <a:gd name="T20" fmla="*/ 422 w 648"/>
                <a:gd name="T21" fmla="*/ 587 h 736"/>
                <a:gd name="T22" fmla="*/ 329 w 648"/>
                <a:gd name="T23" fmla="*/ 620 h 736"/>
                <a:gd name="T24" fmla="*/ 26 w 648"/>
                <a:gd name="T25" fmla="*/ 620 h 736"/>
                <a:gd name="T26" fmla="*/ 0 w 648"/>
                <a:gd name="T27" fmla="*/ 736 h 736"/>
                <a:gd name="T28" fmla="*/ 379 w 648"/>
                <a:gd name="T29" fmla="*/ 736 h 736"/>
                <a:gd name="T30" fmla="*/ 553 w 648"/>
                <a:gd name="T31" fmla="*/ 627 h 736"/>
                <a:gd name="T32" fmla="*/ 596 w 648"/>
                <a:gd name="T33" fmla="*/ 424 h 736"/>
                <a:gd name="T34" fmla="*/ 476 w 648"/>
                <a:gd name="T35" fmla="*/ 289 h 736"/>
                <a:gd name="T36" fmla="*/ 291 w 648"/>
                <a:gd name="T37" fmla="*/ 289 h 736"/>
                <a:gd name="T38" fmla="*/ 245 w 648"/>
                <a:gd name="T39" fmla="*/ 260 h 736"/>
                <a:gd name="T40" fmla="*/ 256 w 648"/>
                <a:gd name="T41" fmla="*/ 19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8" h="736">
                  <a:moveTo>
                    <a:pt x="256" y="196"/>
                  </a:moveTo>
                  <a:cubicBezTo>
                    <a:pt x="266" y="146"/>
                    <a:pt x="260" y="130"/>
                    <a:pt x="329" y="130"/>
                  </a:cubicBezTo>
                  <a:cubicBezTo>
                    <a:pt x="421" y="130"/>
                    <a:pt x="620" y="130"/>
                    <a:pt x="620" y="130"/>
                  </a:cubicBezTo>
                  <a:lnTo>
                    <a:pt x="648" y="14"/>
                  </a:lnTo>
                  <a:cubicBezTo>
                    <a:pt x="648" y="14"/>
                    <a:pt x="430" y="14"/>
                    <a:pt x="295" y="14"/>
                  </a:cubicBezTo>
                  <a:cubicBezTo>
                    <a:pt x="249" y="14"/>
                    <a:pt x="149" y="0"/>
                    <a:pt x="121" y="185"/>
                  </a:cubicBezTo>
                  <a:cubicBezTo>
                    <a:pt x="109" y="265"/>
                    <a:pt x="103" y="304"/>
                    <a:pt x="101" y="330"/>
                  </a:cubicBezTo>
                  <a:cubicBezTo>
                    <a:pt x="97" y="395"/>
                    <a:pt x="154" y="415"/>
                    <a:pt x="202" y="415"/>
                  </a:cubicBezTo>
                  <a:cubicBezTo>
                    <a:pt x="267" y="415"/>
                    <a:pt x="411" y="415"/>
                    <a:pt x="411" y="415"/>
                  </a:cubicBezTo>
                  <a:cubicBezTo>
                    <a:pt x="443" y="415"/>
                    <a:pt x="456" y="415"/>
                    <a:pt x="451" y="438"/>
                  </a:cubicBezTo>
                  <a:cubicBezTo>
                    <a:pt x="444" y="481"/>
                    <a:pt x="427" y="562"/>
                    <a:pt x="422" y="587"/>
                  </a:cubicBezTo>
                  <a:cubicBezTo>
                    <a:pt x="414" y="626"/>
                    <a:pt x="369" y="620"/>
                    <a:pt x="329" y="620"/>
                  </a:cubicBezTo>
                  <a:lnTo>
                    <a:pt x="26" y="620"/>
                  </a:lnTo>
                  <a:lnTo>
                    <a:pt x="0" y="736"/>
                  </a:lnTo>
                  <a:lnTo>
                    <a:pt x="379" y="736"/>
                  </a:lnTo>
                  <a:cubicBezTo>
                    <a:pt x="460" y="736"/>
                    <a:pt x="533" y="707"/>
                    <a:pt x="553" y="627"/>
                  </a:cubicBezTo>
                  <a:cubicBezTo>
                    <a:pt x="574" y="545"/>
                    <a:pt x="584" y="490"/>
                    <a:pt x="596" y="424"/>
                  </a:cubicBezTo>
                  <a:cubicBezTo>
                    <a:pt x="610" y="346"/>
                    <a:pt x="563" y="289"/>
                    <a:pt x="476" y="289"/>
                  </a:cubicBezTo>
                  <a:lnTo>
                    <a:pt x="291" y="289"/>
                  </a:lnTo>
                  <a:cubicBezTo>
                    <a:pt x="272" y="289"/>
                    <a:pt x="239" y="294"/>
                    <a:pt x="245" y="260"/>
                  </a:cubicBezTo>
                  <a:cubicBezTo>
                    <a:pt x="248" y="245"/>
                    <a:pt x="250" y="228"/>
                    <a:pt x="256" y="19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EDA5C5F3-172D-4F4A-830E-702B788044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3674" y="4150341"/>
              <a:ext cx="38100" cy="49213"/>
            </a:xfrm>
            <a:custGeom>
              <a:avLst/>
              <a:gdLst>
                <a:gd name="T0" fmla="*/ 10 w 50"/>
                <a:gd name="T1" fmla="*/ 9 h 65"/>
                <a:gd name="T2" fmla="*/ 24 w 50"/>
                <a:gd name="T3" fmla="*/ 9 h 65"/>
                <a:gd name="T4" fmla="*/ 38 w 50"/>
                <a:gd name="T5" fmla="*/ 18 h 65"/>
                <a:gd name="T6" fmla="*/ 22 w 50"/>
                <a:gd name="T7" fmla="*/ 29 h 65"/>
                <a:gd name="T8" fmla="*/ 10 w 50"/>
                <a:gd name="T9" fmla="*/ 29 h 65"/>
                <a:gd name="T10" fmla="*/ 10 w 50"/>
                <a:gd name="T11" fmla="*/ 9 h 65"/>
                <a:gd name="T12" fmla="*/ 0 w 50"/>
                <a:gd name="T13" fmla="*/ 65 h 65"/>
                <a:gd name="T14" fmla="*/ 10 w 50"/>
                <a:gd name="T15" fmla="*/ 65 h 65"/>
                <a:gd name="T16" fmla="*/ 10 w 50"/>
                <a:gd name="T17" fmla="*/ 37 h 65"/>
                <a:gd name="T18" fmla="*/ 21 w 50"/>
                <a:gd name="T19" fmla="*/ 37 h 65"/>
                <a:gd name="T20" fmla="*/ 39 w 50"/>
                <a:gd name="T21" fmla="*/ 65 h 65"/>
                <a:gd name="T22" fmla="*/ 50 w 50"/>
                <a:gd name="T23" fmla="*/ 65 h 65"/>
                <a:gd name="T24" fmla="*/ 31 w 50"/>
                <a:gd name="T25" fmla="*/ 37 h 65"/>
                <a:gd name="T26" fmla="*/ 48 w 50"/>
                <a:gd name="T27" fmla="*/ 19 h 65"/>
                <a:gd name="T28" fmla="*/ 25 w 50"/>
                <a:gd name="T29" fmla="*/ 0 h 65"/>
                <a:gd name="T30" fmla="*/ 0 w 50"/>
                <a:gd name="T31" fmla="*/ 0 h 65"/>
                <a:gd name="T32" fmla="*/ 0 w 50"/>
                <a:gd name="T3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65">
                  <a:moveTo>
                    <a:pt x="10" y="9"/>
                  </a:moveTo>
                  <a:lnTo>
                    <a:pt x="24" y="9"/>
                  </a:lnTo>
                  <a:cubicBezTo>
                    <a:pt x="30" y="9"/>
                    <a:pt x="38" y="10"/>
                    <a:pt x="38" y="18"/>
                  </a:cubicBezTo>
                  <a:cubicBezTo>
                    <a:pt x="38" y="28"/>
                    <a:pt x="30" y="29"/>
                    <a:pt x="22" y="29"/>
                  </a:cubicBezTo>
                  <a:lnTo>
                    <a:pt x="10" y="29"/>
                  </a:lnTo>
                  <a:lnTo>
                    <a:pt x="10" y="9"/>
                  </a:lnTo>
                  <a:close/>
                  <a:moveTo>
                    <a:pt x="0" y="65"/>
                  </a:moveTo>
                  <a:lnTo>
                    <a:pt x="10" y="65"/>
                  </a:lnTo>
                  <a:lnTo>
                    <a:pt x="10" y="37"/>
                  </a:lnTo>
                  <a:lnTo>
                    <a:pt x="21" y="37"/>
                  </a:lnTo>
                  <a:lnTo>
                    <a:pt x="39" y="65"/>
                  </a:lnTo>
                  <a:lnTo>
                    <a:pt x="50" y="65"/>
                  </a:lnTo>
                  <a:lnTo>
                    <a:pt x="31" y="37"/>
                  </a:lnTo>
                  <a:cubicBezTo>
                    <a:pt x="41" y="35"/>
                    <a:pt x="48" y="30"/>
                    <a:pt x="48" y="19"/>
                  </a:cubicBezTo>
                  <a:cubicBezTo>
                    <a:pt x="48" y="6"/>
                    <a:pt x="40" y="0"/>
                    <a:pt x="25" y="0"/>
                  </a:cubicBezTo>
                  <a:lnTo>
                    <a:pt x="0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8D64C8D6-3F5B-7F43-92E8-67173E49A7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6687" y="4131291"/>
              <a:ext cx="87313" cy="85725"/>
            </a:xfrm>
            <a:custGeom>
              <a:avLst/>
              <a:gdLst>
                <a:gd name="T0" fmla="*/ 103 w 114"/>
                <a:gd name="T1" fmla="*/ 57 h 113"/>
                <a:gd name="T2" fmla="*/ 57 w 114"/>
                <a:gd name="T3" fmla="*/ 104 h 113"/>
                <a:gd name="T4" fmla="*/ 11 w 114"/>
                <a:gd name="T5" fmla="*/ 57 h 113"/>
                <a:gd name="T6" fmla="*/ 57 w 114"/>
                <a:gd name="T7" fmla="*/ 10 h 113"/>
                <a:gd name="T8" fmla="*/ 103 w 114"/>
                <a:gd name="T9" fmla="*/ 57 h 113"/>
                <a:gd name="T10" fmla="*/ 0 w 114"/>
                <a:gd name="T11" fmla="*/ 57 h 113"/>
                <a:gd name="T12" fmla="*/ 57 w 114"/>
                <a:gd name="T13" fmla="*/ 113 h 113"/>
                <a:gd name="T14" fmla="*/ 114 w 114"/>
                <a:gd name="T15" fmla="*/ 57 h 113"/>
                <a:gd name="T16" fmla="*/ 57 w 114"/>
                <a:gd name="T17" fmla="*/ 0 h 113"/>
                <a:gd name="T18" fmla="*/ 0 w 114"/>
                <a:gd name="T19" fmla="*/ 5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3">
                  <a:moveTo>
                    <a:pt x="103" y="57"/>
                  </a:moveTo>
                  <a:cubicBezTo>
                    <a:pt x="103" y="84"/>
                    <a:pt x="83" y="104"/>
                    <a:pt x="57" y="104"/>
                  </a:cubicBezTo>
                  <a:cubicBezTo>
                    <a:pt x="31" y="104"/>
                    <a:pt x="11" y="84"/>
                    <a:pt x="11" y="57"/>
                  </a:cubicBezTo>
                  <a:cubicBezTo>
                    <a:pt x="11" y="30"/>
                    <a:pt x="31" y="10"/>
                    <a:pt x="57" y="10"/>
                  </a:cubicBezTo>
                  <a:cubicBezTo>
                    <a:pt x="83" y="10"/>
                    <a:pt x="103" y="30"/>
                    <a:pt x="103" y="57"/>
                  </a:cubicBezTo>
                  <a:close/>
                  <a:moveTo>
                    <a:pt x="0" y="57"/>
                  </a:moveTo>
                  <a:cubicBezTo>
                    <a:pt x="0" y="89"/>
                    <a:pt x="26" y="113"/>
                    <a:pt x="57" y="113"/>
                  </a:cubicBezTo>
                  <a:cubicBezTo>
                    <a:pt x="88" y="113"/>
                    <a:pt x="114" y="89"/>
                    <a:pt x="114" y="57"/>
                  </a:cubicBezTo>
                  <a:cubicBezTo>
                    <a:pt x="114" y="24"/>
                    <a:pt x="88" y="0"/>
                    <a:pt x="57" y="0"/>
                  </a:cubicBezTo>
                  <a:cubicBezTo>
                    <a:pt x="26" y="0"/>
                    <a:pt x="0" y="24"/>
                    <a:pt x="0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21D555-31BF-7F44-AAFC-9E2A6D91A9A1}"/>
              </a:ext>
            </a:extLst>
          </p:cNvPr>
          <p:cNvGrpSpPr/>
          <p:nvPr userDrawn="1"/>
        </p:nvGrpSpPr>
        <p:grpSpPr>
          <a:xfrm rot="10800000">
            <a:off x="6445318" y="2933460"/>
            <a:ext cx="2706866" cy="1804581"/>
            <a:chOff x="1514745" y="4504958"/>
            <a:chExt cx="518696" cy="345798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820CE18-785E-E84C-A044-01B50DEACB08}"/>
                </a:ext>
              </a:extLst>
            </p:cNvPr>
            <p:cNvSpPr/>
            <p:nvPr userDrawn="1"/>
          </p:nvSpPr>
          <p:spPr>
            <a:xfrm>
              <a:off x="1687643" y="4504958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CF50E25-FB84-3841-8158-70B0C20BAEBF}"/>
                </a:ext>
              </a:extLst>
            </p:cNvPr>
            <p:cNvSpPr/>
            <p:nvPr userDrawn="1"/>
          </p:nvSpPr>
          <p:spPr>
            <a:xfrm rot="5400000">
              <a:off x="1860542" y="4504958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AA147DC-16BC-7849-A057-81B400C4E2CD}"/>
                </a:ext>
              </a:extLst>
            </p:cNvPr>
            <p:cNvSpPr/>
            <p:nvPr userDrawn="1"/>
          </p:nvSpPr>
          <p:spPr>
            <a:xfrm rot="10800000">
              <a:off x="1687644" y="4677857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bg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C41D628-FDA9-144B-B6A1-B86D8C751CA5}"/>
                </a:ext>
              </a:extLst>
            </p:cNvPr>
            <p:cNvSpPr/>
            <p:nvPr userDrawn="1"/>
          </p:nvSpPr>
          <p:spPr>
            <a:xfrm rot="16200000">
              <a:off x="1514745" y="4677857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8C6B9D5-25B8-7545-A8A2-EB8DEF35D19A}"/>
                </a:ext>
              </a:extLst>
            </p:cNvPr>
            <p:cNvSpPr/>
            <p:nvPr userDrawn="1"/>
          </p:nvSpPr>
          <p:spPr>
            <a:xfrm rot="5400000">
              <a:off x="1514745" y="4504959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B0A8AE69-EC99-3C4F-BFDC-F722A32E2A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547" y="823279"/>
            <a:ext cx="5178294" cy="1748471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>
              <a:lnSpc>
                <a:spcPts val="4340"/>
              </a:lnSpc>
              <a:defRPr sz="4200" b="0" i="0" cap="none" spc="90" baseline="0">
                <a:solidFill>
                  <a:schemeClr val="bg1"/>
                </a:solidFill>
                <a:effectLst/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</a:lstStyle>
          <a:p>
            <a:r>
              <a:rPr lang="en-US" dirty="0"/>
              <a:t>Cover Option #14 </a:t>
            </a:r>
            <a:br>
              <a:rPr lang="en-US" dirty="0"/>
            </a:br>
            <a:r>
              <a:rPr lang="en-US" dirty="0"/>
              <a:t>Gill Sans MT Regular</a:t>
            </a:r>
            <a:br>
              <a:rPr lang="en-US" dirty="0"/>
            </a:br>
            <a:r>
              <a:rPr lang="en-US" dirty="0"/>
              <a:t>42 Pt White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5EDC5841-F26E-8040-AF51-506775288E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6547" y="2587204"/>
            <a:ext cx="4215453" cy="41248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12700" marR="0" indent="-12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1200" b="0" i="0" baseline="0">
                <a:solidFill>
                  <a:schemeClr val="bg1"/>
                </a:solidFill>
                <a:latin typeface="Gill Sans MT" panose="020B0502020104020203" pitchFamily="34" charset="77"/>
              </a:defRPr>
            </a:lvl1pPr>
            <a:lvl2pPr marL="342900" indent="0">
              <a:buNone/>
              <a:defRPr sz="1100"/>
            </a:lvl2pPr>
            <a:lvl3pPr marL="742950" indent="0">
              <a:buNone/>
              <a:defRPr sz="1100"/>
            </a:lvl3pPr>
            <a:lvl4pPr marL="10287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Date and/or Name of Speaker </a:t>
            </a:r>
            <a:br>
              <a:rPr lang="en-US" dirty="0"/>
            </a:br>
            <a:r>
              <a:rPr lang="en-US" dirty="0"/>
              <a:t>Gill Sans MT Regular 12 Pt White</a:t>
            </a:r>
          </a:p>
        </p:txBody>
      </p:sp>
    </p:spTree>
    <p:extLst>
      <p:ext uri="{BB962C8B-B14F-4D97-AF65-F5344CB8AC3E}">
        <p14:creationId xmlns:p14="http://schemas.microsoft.com/office/powerpoint/2010/main" val="936074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49167-983B-B749-8D72-5F16B835D2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" b="7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7649555-DF84-5041-834C-4AE093AC9BC0}"/>
              </a:ext>
            </a:extLst>
          </p:cNvPr>
          <p:cNvGrpSpPr/>
          <p:nvPr userDrawn="1"/>
        </p:nvGrpSpPr>
        <p:grpSpPr>
          <a:xfrm>
            <a:off x="356547" y="4511539"/>
            <a:ext cx="697421" cy="226502"/>
            <a:chOff x="3793624" y="2323129"/>
            <a:chExt cx="1730376" cy="561975"/>
          </a:xfrm>
          <a:solidFill>
            <a:schemeClr val="accent2"/>
          </a:solidFill>
        </p:grpSpPr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680D2351-AC9D-A346-86DE-DFE91B68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8599" y="2334241"/>
              <a:ext cx="488950" cy="549275"/>
            </a:xfrm>
            <a:custGeom>
              <a:avLst/>
              <a:gdLst>
                <a:gd name="T0" fmla="*/ 501 w 642"/>
                <a:gd name="T1" fmla="*/ 721 h 721"/>
                <a:gd name="T2" fmla="*/ 642 w 642"/>
                <a:gd name="T3" fmla="*/ 721 h 721"/>
                <a:gd name="T4" fmla="*/ 555 w 642"/>
                <a:gd name="T5" fmla="*/ 0 h 721"/>
                <a:gd name="T6" fmla="*/ 397 w 642"/>
                <a:gd name="T7" fmla="*/ 0 h 721"/>
                <a:gd name="T8" fmla="*/ 0 w 642"/>
                <a:gd name="T9" fmla="*/ 721 h 721"/>
                <a:gd name="T10" fmla="*/ 151 w 642"/>
                <a:gd name="T11" fmla="*/ 721 h 721"/>
                <a:gd name="T12" fmla="*/ 230 w 642"/>
                <a:gd name="T13" fmla="*/ 579 h 721"/>
                <a:gd name="T14" fmla="*/ 448 w 642"/>
                <a:gd name="T15" fmla="*/ 579 h 721"/>
                <a:gd name="T16" fmla="*/ 472 w 642"/>
                <a:gd name="T17" fmla="*/ 471 h 721"/>
                <a:gd name="T18" fmla="*/ 286 w 642"/>
                <a:gd name="T19" fmla="*/ 471 h 721"/>
                <a:gd name="T20" fmla="*/ 286 w 642"/>
                <a:gd name="T21" fmla="*/ 471 h 721"/>
                <a:gd name="T22" fmla="*/ 445 w 642"/>
                <a:gd name="T23" fmla="*/ 197 h 721"/>
                <a:gd name="T24" fmla="*/ 501 w 642"/>
                <a:gd name="T25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2" h="721">
                  <a:moveTo>
                    <a:pt x="501" y="721"/>
                  </a:moveTo>
                  <a:lnTo>
                    <a:pt x="642" y="721"/>
                  </a:lnTo>
                  <a:lnTo>
                    <a:pt x="555" y="0"/>
                  </a:lnTo>
                  <a:lnTo>
                    <a:pt x="397" y="0"/>
                  </a:lnTo>
                  <a:lnTo>
                    <a:pt x="0" y="721"/>
                  </a:lnTo>
                  <a:lnTo>
                    <a:pt x="151" y="721"/>
                  </a:lnTo>
                  <a:cubicBezTo>
                    <a:pt x="151" y="721"/>
                    <a:pt x="227" y="585"/>
                    <a:pt x="230" y="579"/>
                  </a:cubicBezTo>
                  <a:lnTo>
                    <a:pt x="448" y="579"/>
                  </a:lnTo>
                  <a:lnTo>
                    <a:pt x="472" y="471"/>
                  </a:lnTo>
                  <a:lnTo>
                    <a:pt x="286" y="471"/>
                  </a:lnTo>
                  <a:cubicBezTo>
                    <a:pt x="286" y="471"/>
                    <a:pt x="286" y="471"/>
                    <a:pt x="286" y="471"/>
                  </a:cubicBezTo>
                  <a:cubicBezTo>
                    <a:pt x="298" y="449"/>
                    <a:pt x="441" y="203"/>
                    <a:pt x="445" y="197"/>
                  </a:cubicBezTo>
                  <a:cubicBezTo>
                    <a:pt x="445" y="202"/>
                    <a:pt x="501" y="721"/>
                    <a:pt x="501" y="7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BC53B363-3BDD-3F4C-B656-885006265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762" y="2334241"/>
              <a:ext cx="234950" cy="549275"/>
            </a:xfrm>
            <a:custGeom>
              <a:avLst/>
              <a:gdLst>
                <a:gd name="T0" fmla="*/ 148 w 148"/>
                <a:gd name="T1" fmla="*/ 0 h 346"/>
                <a:gd name="T2" fmla="*/ 73 w 148"/>
                <a:gd name="T3" fmla="*/ 0 h 346"/>
                <a:gd name="T4" fmla="*/ 0 w 148"/>
                <a:gd name="T5" fmla="*/ 346 h 346"/>
                <a:gd name="T6" fmla="*/ 76 w 148"/>
                <a:gd name="T7" fmla="*/ 346 h 346"/>
                <a:gd name="T8" fmla="*/ 148 w 148"/>
                <a:gd name="T9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346">
                  <a:moveTo>
                    <a:pt x="148" y="0"/>
                  </a:moveTo>
                  <a:lnTo>
                    <a:pt x="73" y="0"/>
                  </a:lnTo>
                  <a:lnTo>
                    <a:pt x="0" y="346"/>
                  </a:lnTo>
                  <a:lnTo>
                    <a:pt x="76" y="346"/>
                  </a:ln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89FAB83-6D77-7D4D-A1A0-026051324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474" y="2334241"/>
              <a:ext cx="476250" cy="550863"/>
            </a:xfrm>
            <a:custGeom>
              <a:avLst/>
              <a:gdLst>
                <a:gd name="T0" fmla="*/ 228 w 624"/>
                <a:gd name="T1" fmla="*/ 180 h 723"/>
                <a:gd name="T2" fmla="*/ 291 w 624"/>
                <a:gd name="T3" fmla="*/ 116 h 723"/>
                <a:gd name="T4" fmla="*/ 596 w 624"/>
                <a:gd name="T5" fmla="*/ 116 h 723"/>
                <a:gd name="T6" fmla="*/ 624 w 624"/>
                <a:gd name="T7" fmla="*/ 0 h 723"/>
                <a:gd name="T8" fmla="*/ 252 w 624"/>
                <a:gd name="T9" fmla="*/ 0 h 723"/>
                <a:gd name="T10" fmla="*/ 92 w 624"/>
                <a:gd name="T11" fmla="*/ 191 h 723"/>
                <a:gd name="T12" fmla="*/ 17 w 624"/>
                <a:gd name="T13" fmla="*/ 549 h 723"/>
                <a:gd name="T14" fmla="*/ 166 w 624"/>
                <a:gd name="T15" fmla="*/ 723 h 723"/>
                <a:gd name="T16" fmla="*/ 505 w 624"/>
                <a:gd name="T17" fmla="*/ 723 h 723"/>
                <a:gd name="T18" fmla="*/ 531 w 624"/>
                <a:gd name="T19" fmla="*/ 606 h 723"/>
                <a:gd name="T20" fmla="*/ 219 w 624"/>
                <a:gd name="T21" fmla="*/ 606 h 723"/>
                <a:gd name="T22" fmla="*/ 166 w 624"/>
                <a:gd name="T23" fmla="*/ 522 h 723"/>
                <a:gd name="T24" fmla="*/ 197 w 624"/>
                <a:gd name="T25" fmla="*/ 351 h 723"/>
                <a:gd name="T26" fmla="*/ 197 w 624"/>
                <a:gd name="T27" fmla="*/ 351 h 723"/>
                <a:gd name="T28" fmla="*/ 228 w 624"/>
                <a:gd name="T29" fmla="*/ 18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4" h="723">
                  <a:moveTo>
                    <a:pt x="228" y="180"/>
                  </a:moveTo>
                  <a:cubicBezTo>
                    <a:pt x="233" y="157"/>
                    <a:pt x="238" y="116"/>
                    <a:pt x="291" y="116"/>
                  </a:cubicBezTo>
                  <a:cubicBezTo>
                    <a:pt x="319" y="116"/>
                    <a:pt x="596" y="116"/>
                    <a:pt x="596" y="116"/>
                  </a:cubicBezTo>
                  <a:lnTo>
                    <a:pt x="624" y="0"/>
                  </a:lnTo>
                  <a:cubicBezTo>
                    <a:pt x="624" y="0"/>
                    <a:pt x="353" y="0"/>
                    <a:pt x="252" y="0"/>
                  </a:cubicBezTo>
                  <a:cubicBezTo>
                    <a:pt x="110" y="0"/>
                    <a:pt x="101" y="144"/>
                    <a:pt x="92" y="191"/>
                  </a:cubicBezTo>
                  <a:cubicBezTo>
                    <a:pt x="83" y="239"/>
                    <a:pt x="20" y="536"/>
                    <a:pt x="17" y="549"/>
                  </a:cubicBezTo>
                  <a:cubicBezTo>
                    <a:pt x="0" y="634"/>
                    <a:pt x="43" y="723"/>
                    <a:pt x="166" y="723"/>
                  </a:cubicBezTo>
                  <a:lnTo>
                    <a:pt x="505" y="723"/>
                  </a:lnTo>
                  <a:lnTo>
                    <a:pt x="531" y="606"/>
                  </a:lnTo>
                  <a:lnTo>
                    <a:pt x="219" y="606"/>
                  </a:lnTo>
                  <a:cubicBezTo>
                    <a:pt x="159" y="606"/>
                    <a:pt x="157" y="569"/>
                    <a:pt x="166" y="522"/>
                  </a:cubicBezTo>
                  <a:lnTo>
                    <a:pt x="197" y="351"/>
                  </a:lnTo>
                  <a:lnTo>
                    <a:pt x="197" y="351"/>
                  </a:lnTo>
                  <a:cubicBezTo>
                    <a:pt x="197" y="351"/>
                    <a:pt x="214" y="247"/>
                    <a:pt x="228" y="18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9FFEDA02-C0B7-1D47-8B9C-7F1048EA7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624" y="2323129"/>
              <a:ext cx="493713" cy="560388"/>
            </a:xfrm>
            <a:custGeom>
              <a:avLst/>
              <a:gdLst>
                <a:gd name="T0" fmla="*/ 256 w 648"/>
                <a:gd name="T1" fmla="*/ 196 h 736"/>
                <a:gd name="T2" fmla="*/ 329 w 648"/>
                <a:gd name="T3" fmla="*/ 130 h 736"/>
                <a:gd name="T4" fmla="*/ 620 w 648"/>
                <a:gd name="T5" fmla="*/ 130 h 736"/>
                <a:gd name="T6" fmla="*/ 648 w 648"/>
                <a:gd name="T7" fmla="*/ 14 h 736"/>
                <a:gd name="T8" fmla="*/ 295 w 648"/>
                <a:gd name="T9" fmla="*/ 14 h 736"/>
                <a:gd name="T10" fmla="*/ 121 w 648"/>
                <a:gd name="T11" fmla="*/ 185 h 736"/>
                <a:gd name="T12" fmla="*/ 101 w 648"/>
                <a:gd name="T13" fmla="*/ 330 h 736"/>
                <a:gd name="T14" fmla="*/ 202 w 648"/>
                <a:gd name="T15" fmla="*/ 415 h 736"/>
                <a:gd name="T16" fmla="*/ 411 w 648"/>
                <a:gd name="T17" fmla="*/ 415 h 736"/>
                <a:gd name="T18" fmla="*/ 451 w 648"/>
                <a:gd name="T19" fmla="*/ 438 h 736"/>
                <a:gd name="T20" fmla="*/ 422 w 648"/>
                <a:gd name="T21" fmla="*/ 587 h 736"/>
                <a:gd name="T22" fmla="*/ 329 w 648"/>
                <a:gd name="T23" fmla="*/ 620 h 736"/>
                <a:gd name="T24" fmla="*/ 26 w 648"/>
                <a:gd name="T25" fmla="*/ 620 h 736"/>
                <a:gd name="T26" fmla="*/ 0 w 648"/>
                <a:gd name="T27" fmla="*/ 736 h 736"/>
                <a:gd name="T28" fmla="*/ 379 w 648"/>
                <a:gd name="T29" fmla="*/ 736 h 736"/>
                <a:gd name="T30" fmla="*/ 553 w 648"/>
                <a:gd name="T31" fmla="*/ 627 h 736"/>
                <a:gd name="T32" fmla="*/ 596 w 648"/>
                <a:gd name="T33" fmla="*/ 424 h 736"/>
                <a:gd name="T34" fmla="*/ 476 w 648"/>
                <a:gd name="T35" fmla="*/ 289 h 736"/>
                <a:gd name="T36" fmla="*/ 291 w 648"/>
                <a:gd name="T37" fmla="*/ 289 h 736"/>
                <a:gd name="T38" fmla="*/ 245 w 648"/>
                <a:gd name="T39" fmla="*/ 260 h 736"/>
                <a:gd name="T40" fmla="*/ 256 w 648"/>
                <a:gd name="T41" fmla="*/ 19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8" h="736">
                  <a:moveTo>
                    <a:pt x="256" y="196"/>
                  </a:moveTo>
                  <a:cubicBezTo>
                    <a:pt x="266" y="146"/>
                    <a:pt x="260" y="130"/>
                    <a:pt x="329" y="130"/>
                  </a:cubicBezTo>
                  <a:cubicBezTo>
                    <a:pt x="421" y="130"/>
                    <a:pt x="620" y="130"/>
                    <a:pt x="620" y="130"/>
                  </a:cubicBezTo>
                  <a:lnTo>
                    <a:pt x="648" y="14"/>
                  </a:lnTo>
                  <a:cubicBezTo>
                    <a:pt x="648" y="14"/>
                    <a:pt x="430" y="14"/>
                    <a:pt x="295" y="14"/>
                  </a:cubicBezTo>
                  <a:cubicBezTo>
                    <a:pt x="249" y="14"/>
                    <a:pt x="149" y="0"/>
                    <a:pt x="121" y="185"/>
                  </a:cubicBezTo>
                  <a:cubicBezTo>
                    <a:pt x="109" y="265"/>
                    <a:pt x="103" y="304"/>
                    <a:pt x="101" y="330"/>
                  </a:cubicBezTo>
                  <a:cubicBezTo>
                    <a:pt x="97" y="395"/>
                    <a:pt x="154" y="415"/>
                    <a:pt x="202" y="415"/>
                  </a:cubicBezTo>
                  <a:cubicBezTo>
                    <a:pt x="267" y="415"/>
                    <a:pt x="411" y="415"/>
                    <a:pt x="411" y="415"/>
                  </a:cubicBezTo>
                  <a:cubicBezTo>
                    <a:pt x="443" y="415"/>
                    <a:pt x="456" y="415"/>
                    <a:pt x="451" y="438"/>
                  </a:cubicBezTo>
                  <a:cubicBezTo>
                    <a:pt x="444" y="481"/>
                    <a:pt x="427" y="562"/>
                    <a:pt x="422" y="587"/>
                  </a:cubicBezTo>
                  <a:cubicBezTo>
                    <a:pt x="414" y="626"/>
                    <a:pt x="369" y="620"/>
                    <a:pt x="329" y="620"/>
                  </a:cubicBezTo>
                  <a:lnTo>
                    <a:pt x="26" y="620"/>
                  </a:lnTo>
                  <a:lnTo>
                    <a:pt x="0" y="736"/>
                  </a:lnTo>
                  <a:lnTo>
                    <a:pt x="379" y="736"/>
                  </a:lnTo>
                  <a:cubicBezTo>
                    <a:pt x="460" y="736"/>
                    <a:pt x="533" y="707"/>
                    <a:pt x="553" y="627"/>
                  </a:cubicBezTo>
                  <a:cubicBezTo>
                    <a:pt x="574" y="545"/>
                    <a:pt x="584" y="490"/>
                    <a:pt x="596" y="424"/>
                  </a:cubicBezTo>
                  <a:cubicBezTo>
                    <a:pt x="610" y="346"/>
                    <a:pt x="563" y="289"/>
                    <a:pt x="476" y="289"/>
                  </a:cubicBezTo>
                  <a:lnTo>
                    <a:pt x="291" y="289"/>
                  </a:lnTo>
                  <a:cubicBezTo>
                    <a:pt x="272" y="289"/>
                    <a:pt x="239" y="294"/>
                    <a:pt x="245" y="260"/>
                  </a:cubicBezTo>
                  <a:cubicBezTo>
                    <a:pt x="248" y="245"/>
                    <a:pt x="250" y="228"/>
                    <a:pt x="256" y="19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F62F2C52-5EF4-DE4C-9CA6-C5527BB285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3674" y="2816841"/>
              <a:ext cx="38100" cy="49213"/>
            </a:xfrm>
            <a:custGeom>
              <a:avLst/>
              <a:gdLst>
                <a:gd name="T0" fmla="*/ 10 w 50"/>
                <a:gd name="T1" fmla="*/ 9 h 65"/>
                <a:gd name="T2" fmla="*/ 24 w 50"/>
                <a:gd name="T3" fmla="*/ 9 h 65"/>
                <a:gd name="T4" fmla="*/ 38 w 50"/>
                <a:gd name="T5" fmla="*/ 18 h 65"/>
                <a:gd name="T6" fmla="*/ 22 w 50"/>
                <a:gd name="T7" fmla="*/ 29 h 65"/>
                <a:gd name="T8" fmla="*/ 10 w 50"/>
                <a:gd name="T9" fmla="*/ 29 h 65"/>
                <a:gd name="T10" fmla="*/ 10 w 50"/>
                <a:gd name="T11" fmla="*/ 9 h 65"/>
                <a:gd name="T12" fmla="*/ 0 w 50"/>
                <a:gd name="T13" fmla="*/ 65 h 65"/>
                <a:gd name="T14" fmla="*/ 10 w 50"/>
                <a:gd name="T15" fmla="*/ 65 h 65"/>
                <a:gd name="T16" fmla="*/ 10 w 50"/>
                <a:gd name="T17" fmla="*/ 37 h 65"/>
                <a:gd name="T18" fmla="*/ 21 w 50"/>
                <a:gd name="T19" fmla="*/ 37 h 65"/>
                <a:gd name="T20" fmla="*/ 39 w 50"/>
                <a:gd name="T21" fmla="*/ 65 h 65"/>
                <a:gd name="T22" fmla="*/ 50 w 50"/>
                <a:gd name="T23" fmla="*/ 65 h 65"/>
                <a:gd name="T24" fmla="*/ 31 w 50"/>
                <a:gd name="T25" fmla="*/ 37 h 65"/>
                <a:gd name="T26" fmla="*/ 48 w 50"/>
                <a:gd name="T27" fmla="*/ 19 h 65"/>
                <a:gd name="T28" fmla="*/ 25 w 50"/>
                <a:gd name="T29" fmla="*/ 0 h 65"/>
                <a:gd name="T30" fmla="*/ 0 w 50"/>
                <a:gd name="T31" fmla="*/ 0 h 65"/>
                <a:gd name="T32" fmla="*/ 0 w 50"/>
                <a:gd name="T3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65">
                  <a:moveTo>
                    <a:pt x="10" y="9"/>
                  </a:moveTo>
                  <a:lnTo>
                    <a:pt x="24" y="9"/>
                  </a:lnTo>
                  <a:cubicBezTo>
                    <a:pt x="30" y="9"/>
                    <a:pt x="38" y="10"/>
                    <a:pt x="38" y="18"/>
                  </a:cubicBezTo>
                  <a:cubicBezTo>
                    <a:pt x="38" y="28"/>
                    <a:pt x="30" y="29"/>
                    <a:pt x="22" y="29"/>
                  </a:cubicBezTo>
                  <a:lnTo>
                    <a:pt x="10" y="29"/>
                  </a:lnTo>
                  <a:lnTo>
                    <a:pt x="10" y="9"/>
                  </a:lnTo>
                  <a:close/>
                  <a:moveTo>
                    <a:pt x="0" y="65"/>
                  </a:moveTo>
                  <a:lnTo>
                    <a:pt x="10" y="65"/>
                  </a:lnTo>
                  <a:lnTo>
                    <a:pt x="10" y="37"/>
                  </a:lnTo>
                  <a:lnTo>
                    <a:pt x="21" y="37"/>
                  </a:lnTo>
                  <a:lnTo>
                    <a:pt x="39" y="65"/>
                  </a:lnTo>
                  <a:lnTo>
                    <a:pt x="50" y="65"/>
                  </a:lnTo>
                  <a:lnTo>
                    <a:pt x="31" y="37"/>
                  </a:lnTo>
                  <a:cubicBezTo>
                    <a:pt x="41" y="36"/>
                    <a:pt x="48" y="30"/>
                    <a:pt x="48" y="19"/>
                  </a:cubicBezTo>
                  <a:cubicBezTo>
                    <a:pt x="48" y="6"/>
                    <a:pt x="40" y="0"/>
                    <a:pt x="25" y="0"/>
                  </a:cubicBezTo>
                  <a:lnTo>
                    <a:pt x="0" y="0"/>
                  </a:lnTo>
                  <a:lnTo>
                    <a:pt x="0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32946098-7406-AF4C-9076-54E017CF55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6687" y="2797791"/>
              <a:ext cx="87313" cy="87313"/>
            </a:xfrm>
            <a:custGeom>
              <a:avLst/>
              <a:gdLst>
                <a:gd name="T0" fmla="*/ 103 w 114"/>
                <a:gd name="T1" fmla="*/ 57 h 113"/>
                <a:gd name="T2" fmla="*/ 57 w 114"/>
                <a:gd name="T3" fmla="*/ 104 h 113"/>
                <a:gd name="T4" fmla="*/ 11 w 114"/>
                <a:gd name="T5" fmla="*/ 57 h 113"/>
                <a:gd name="T6" fmla="*/ 57 w 114"/>
                <a:gd name="T7" fmla="*/ 10 h 113"/>
                <a:gd name="T8" fmla="*/ 103 w 114"/>
                <a:gd name="T9" fmla="*/ 57 h 113"/>
                <a:gd name="T10" fmla="*/ 0 w 114"/>
                <a:gd name="T11" fmla="*/ 57 h 113"/>
                <a:gd name="T12" fmla="*/ 57 w 114"/>
                <a:gd name="T13" fmla="*/ 113 h 113"/>
                <a:gd name="T14" fmla="*/ 114 w 114"/>
                <a:gd name="T15" fmla="*/ 57 h 113"/>
                <a:gd name="T16" fmla="*/ 57 w 114"/>
                <a:gd name="T17" fmla="*/ 0 h 113"/>
                <a:gd name="T18" fmla="*/ 0 w 114"/>
                <a:gd name="T19" fmla="*/ 5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3">
                  <a:moveTo>
                    <a:pt x="103" y="57"/>
                  </a:moveTo>
                  <a:cubicBezTo>
                    <a:pt x="103" y="84"/>
                    <a:pt x="83" y="104"/>
                    <a:pt x="57" y="104"/>
                  </a:cubicBezTo>
                  <a:cubicBezTo>
                    <a:pt x="31" y="104"/>
                    <a:pt x="11" y="84"/>
                    <a:pt x="11" y="57"/>
                  </a:cubicBezTo>
                  <a:cubicBezTo>
                    <a:pt x="11" y="30"/>
                    <a:pt x="31" y="10"/>
                    <a:pt x="57" y="10"/>
                  </a:cubicBezTo>
                  <a:cubicBezTo>
                    <a:pt x="83" y="10"/>
                    <a:pt x="103" y="30"/>
                    <a:pt x="103" y="57"/>
                  </a:cubicBezTo>
                  <a:close/>
                  <a:moveTo>
                    <a:pt x="0" y="57"/>
                  </a:moveTo>
                  <a:cubicBezTo>
                    <a:pt x="0" y="89"/>
                    <a:pt x="26" y="113"/>
                    <a:pt x="57" y="113"/>
                  </a:cubicBezTo>
                  <a:cubicBezTo>
                    <a:pt x="88" y="113"/>
                    <a:pt x="114" y="89"/>
                    <a:pt x="114" y="57"/>
                  </a:cubicBezTo>
                  <a:cubicBezTo>
                    <a:pt x="114" y="24"/>
                    <a:pt x="88" y="0"/>
                    <a:pt x="57" y="0"/>
                  </a:cubicBezTo>
                  <a:cubicBezTo>
                    <a:pt x="26" y="0"/>
                    <a:pt x="0" y="24"/>
                    <a:pt x="0" y="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FF89046-3244-B24A-B6EC-61826D8D04C9}"/>
              </a:ext>
            </a:extLst>
          </p:cNvPr>
          <p:cNvGrpSpPr/>
          <p:nvPr userDrawn="1"/>
        </p:nvGrpSpPr>
        <p:grpSpPr>
          <a:xfrm flipH="1">
            <a:off x="6427304" y="153110"/>
            <a:ext cx="2706866" cy="1804581"/>
            <a:chOff x="1514745" y="4504958"/>
            <a:chExt cx="518696" cy="345798"/>
          </a:xfrm>
        </p:grpSpPr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6DBD1223-2953-4644-9F07-9BE89F70F499}"/>
                </a:ext>
              </a:extLst>
            </p:cNvPr>
            <p:cNvSpPr/>
            <p:nvPr userDrawn="1"/>
          </p:nvSpPr>
          <p:spPr>
            <a:xfrm>
              <a:off x="1687643" y="4504958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F100B08-BA78-3243-A3A7-26ED8811FCCF}"/>
                </a:ext>
              </a:extLst>
            </p:cNvPr>
            <p:cNvSpPr/>
            <p:nvPr userDrawn="1"/>
          </p:nvSpPr>
          <p:spPr>
            <a:xfrm rot="5400000">
              <a:off x="1860542" y="4504958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5E09181D-165C-C749-AE05-3D8B24E74D67}"/>
                </a:ext>
              </a:extLst>
            </p:cNvPr>
            <p:cNvSpPr/>
            <p:nvPr userDrawn="1"/>
          </p:nvSpPr>
          <p:spPr>
            <a:xfrm rot="10800000">
              <a:off x="1687644" y="4677857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bg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9059C36D-CBC1-F446-9C4A-CA601266421D}"/>
                </a:ext>
              </a:extLst>
            </p:cNvPr>
            <p:cNvSpPr/>
            <p:nvPr userDrawn="1"/>
          </p:nvSpPr>
          <p:spPr>
            <a:xfrm rot="16200000">
              <a:off x="1514745" y="4677857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9F902A14-494E-074C-A8CB-DF1B1D01002E}"/>
                </a:ext>
              </a:extLst>
            </p:cNvPr>
            <p:cNvSpPr/>
            <p:nvPr userDrawn="1"/>
          </p:nvSpPr>
          <p:spPr>
            <a:xfrm rot="5400000">
              <a:off x="1514745" y="4504959"/>
              <a:ext cx="172899" cy="172899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DA6C99F0-0798-0E48-8C8E-76A6AFDE75D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547" y="823279"/>
            <a:ext cx="5178294" cy="1748471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>
              <a:lnSpc>
                <a:spcPts val="4340"/>
              </a:lnSpc>
              <a:defRPr sz="4200" b="0" i="0" cap="none" spc="90" baseline="0">
                <a:solidFill>
                  <a:schemeClr val="tx2"/>
                </a:solidFill>
                <a:effectLst/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</a:lstStyle>
          <a:p>
            <a:r>
              <a:rPr lang="en-US" dirty="0"/>
              <a:t>Cover Option #15 </a:t>
            </a:r>
            <a:br>
              <a:rPr lang="en-US" dirty="0"/>
            </a:br>
            <a:r>
              <a:rPr lang="en-US" dirty="0"/>
              <a:t>Gill Sans MT Regular</a:t>
            </a:r>
            <a:br>
              <a:rPr lang="en-US" dirty="0"/>
            </a:br>
            <a:r>
              <a:rPr lang="en-US" dirty="0"/>
              <a:t>42 Pt Blue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17A57C7F-E81D-1A47-A52F-AB5C2EB303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6547" y="2587204"/>
            <a:ext cx="4215453" cy="41248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12700" marR="0" indent="-12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1200" b="0" i="0" baseline="0">
                <a:solidFill>
                  <a:schemeClr val="accent2"/>
                </a:solidFill>
                <a:latin typeface="Gill Sans MT" panose="020B0502020104020203" pitchFamily="34" charset="77"/>
              </a:defRPr>
            </a:lvl1pPr>
            <a:lvl2pPr marL="342900" indent="0">
              <a:buNone/>
              <a:defRPr sz="1100"/>
            </a:lvl2pPr>
            <a:lvl3pPr marL="742950" indent="0">
              <a:buNone/>
              <a:defRPr sz="1100"/>
            </a:lvl3pPr>
            <a:lvl4pPr marL="10287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Date and/or Name of Speaker </a:t>
            </a:r>
            <a:br>
              <a:rPr lang="en-US" dirty="0"/>
            </a:br>
            <a:r>
              <a:rPr lang="en-US" dirty="0"/>
              <a:t>Gill Sans MT Regular 12 Pt Gray</a:t>
            </a:r>
          </a:p>
        </p:txBody>
      </p:sp>
    </p:spTree>
    <p:extLst>
      <p:ext uri="{BB962C8B-B14F-4D97-AF65-F5344CB8AC3E}">
        <p14:creationId xmlns:p14="http://schemas.microsoft.com/office/powerpoint/2010/main" val="1751657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49167-983B-B749-8D72-5F16B835D2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" b="7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393A3E7-9B96-0246-A265-3297CED6C2F7}"/>
              </a:ext>
            </a:extLst>
          </p:cNvPr>
          <p:cNvGrpSpPr/>
          <p:nvPr userDrawn="1"/>
        </p:nvGrpSpPr>
        <p:grpSpPr>
          <a:xfrm flipH="1">
            <a:off x="0" y="1330211"/>
            <a:ext cx="4513998" cy="2706878"/>
            <a:chOff x="3761291" y="1582184"/>
            <a:chExt cx="4513998" cy="2706878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7764746-D697-C74C-A0D8-E591D5BB61C9}"/>
                </a:ext>
              </a:extLst>
            </p:cNvPr>
            <p:cNvSpPr/>
            <p:nvPr userDrawn="1"/>
          </p:nvSpPr>
          <p:spPr>
            <a:xfrm flipH="1">
              <a:off x="4663580" y="1582185"/>
              <a:ext cx="902290" cy="902291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bg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8BAFCEB-E744-F34F-8530-F7012F974CE2}"/>
                </a:ext>
              </a:extLst>
            </p:cNvPr>
            <p:cNvSpPr/>
            <p:nvPr userDrawn="1"/>
          </p:nvSpPr>
          <p:spPr>
            <a:xfrm rot="16200000" flipH="1">
              <a:off x="3761290" y="1582185"/>
              <a:ext cx="902291" cy="902290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C1253D-9D47-E94B-8540-057C9796388E}"/>
                </a:ext>
              </a:extLst>
            </p:cNvPr>
            <p:cNvSpPr/>
            <p:nvPr userDrawn="1"/>
          </p:nvSpPr>
          <p:spPr>
            <a:xfrm rot="10800000" flipH="1">
              <a:off x="5568425" y="3386771"/>
              <a:ext cx="902290" cy="902291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12E7E5A-134B-8A40-BC47-34AE941A9326}"/>
                </a:ext>
              </a:extLst>
            </p:cNvPr>
            <p:cNvSpPr/>
            <p:nvPr userDrawn="1"/>
          </p:nvSpPr>
          <p:spPr>
            <a:xfrm rot="5400000" flipH="1">
              <a:off x="6470716" y="3386771"/>
              <a:ext cx="902291" cy="902290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bg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948959E-C9D5-F94C-A155-3C5439330A8B}"/>
                </a:ext>
              </a:extLst>
            </p:cNvPr>
            <p:cNvSpPr/>
            <p:nvPr userDrawn="1"/>
          </p:nvSpPr>
          <p:spPr>
            <a:xfrm flipH="1">
              <a:off x="7372999" y="2484479"/>
              <a:ext cx="902290" cy="902291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A7173F5-198A-BF4D-8EC6-043249A1A7D6}"/>
                </a:ext>
              </a:extLst>
            </p:cNvPr>
            <p:cNvSpPr/>
            <p:nvPr userDrawn="1"/>
          </p:nvSpPr>
          <p:spPr>
            <a:xfrm rot="16200000" flipH="1">
              <a:off x="6470709" y="2484480"/>
              <a:ext cx="902291" cy="902290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11B8B3A-9806-9E40-90B4-7AB2E73E79B6}"/>
                </a:ext>
              </a:extLst>
            </p:cNvPr>
            <p:cNvSpPr/>
            <p:nvPr userDrawn="1"/>
          </p:nvSpPr>
          <p:spPr>
            <a:xfrm rot="10800000" flipH="1">
              <a:off x="4663576" y="2484479"/>
              <a:ext cx="902290" cy="902291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FAF53C-18C2-3B43-87DB-A31D7F5658B9}"/>
              </a:ext>
            </a:extLst>
          </p:cNvPr>
          <p:cNvGrpSpPr/>
          <p:nvPr userDrawn="1"/>
        </p:nvGrpSpPr>
        <p:grpSpPr>
          <a:xfrm>
            <a:off x="364567" y="4515791"/>
            <a:ext cx="686268" cy="222250"/>
            <a:chOff x="3793624" y="3656629"/>
            <a:chExt cx="1730376" cy="560388"/>
          </a:xfrm>
        </p:grpSpPr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457015A-D11D-1F4A-9465-8329536B6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8599" y="3667741"/>
              <a:ext cx="488950" cy="549275"/>
            </a:xfrm>
            <a:custGeom>
              <a:avLst/>
              <a:gdLst>
                <a:gd name="T0" fmla="*/ 501 w 642"/>
                <a:gd name="T1" fmla="*/ 721 h 721"/>
                <a:gd name="T2" fmla="*/ 642 w 642"/>
                <a:gd name="T3" fmla="*/ 721 h 721"/>
                <a:gd name="T4" fmla="*/ 555 w 642"/>
                <a:gd name="T5" fmla="*/ 0 h 721"/>
                <a:gd name="T6" fmla="*/ 397 w 642"/>
                <a:gd name="T7" fmla="*/ 0 h 721"/>
                <a:gd name="T8" fmla="*/ 0 w 642"/>
                <a:gd name="T9" fmla="*/ 721 h 721"/>
                <a:gd name="T10" fmla="*/ 151 w 642"/>
                <a:gd name="T11" fmla="*/ 721 h 721"/>
                <a:gd name="T12" fmla="*/ 230 w 642"/>
                <a:gd name="T13" fmla="*/ 579 h 721"/>
                <a:gd name="T14" fmla="*/ 448 w 642"/>
                <a:gd name="T15" fmla="*/ 579 h 721"/>
                <a:gd name="T16" fmla="*/ 472 w 642"/>
                <a:gd name="T17" fmla="*/ 471 h 721"/>
                <a:gd name="T18" fmla="*/ 286 w 642"/>
                <a:gd name="T19" fmla="*/ 471 h 721"/>
                <a:gd name="T20" fmla="*/ 286 w 642"/>
                <a:gd name="T21" fmla="*/ 471 h 721"/>
                <a:gd name="T22" fmla="*/ 445 w 642"/>
                <a:gd name="T23" fmla="*/ 197 h 721"/>
                <a:gd name="T24" fmla="*/ 501 w 642"/>
                <a:gd name="T25" fmla="*/ 72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2" h="721">
                  <a:moveTo>
                    <a:pt x="501" y="721"/>
                  </a:moveTo>
                  <a:lnTo>
                    <a:pt x="642" y="721"/>
                  </a:lnTo>
                  <a:lnTo>
                    <a:pt x="555" y="0"/>
                  </a:lnTo>
                  <a:lnTo>
                    <a:pt x="397" y="0"/>
                  </a:lnTo>
                  <a:lnTo>
                    <a:pt x="0" y="721"/>
                  </a:lnTo>
                  <a:lnTo>
                    <a:pt x="151" y="721"/>
                  </a:lnTo>
                  <a:cubicBezTo>
                    <a:pt x="151" y="721"/>
                    <a:pt x="227" y="585"/>
                    <a:pt x="230" y="579"/>
                  </a:cubicBezTo>
                  <a:lnTo>
                    <a:pt x="448" y="579"/>
                  </a:lnTo>
                  <a:lnTo>
                    <a:pt x="472" y="471"/>
                  </a:lnTo>
                  <a:lnTo>
                    <a:pt x="286" y="471"/>
                  </a:lnTo>
                  <a:cubicBezTo>
                    <a:pt x="286" y="471"/>
                    <a:pt x="286" y="471"/>
                    <a:pt x="286" y="471"/>
                  </a:cubicBezTo>
                  <a:cubicBezTo>
                    <a:pt x="298" y="449"/>
                    <a:pt x="441" y="203"/>
                    <a:pt x="445" y="197"/>
                  </a:cubicBezTo>
                  <a:cubicBezTo>
                    <a:pt x="445" y="202"/>
                    <a:pt x="501" y="721"/>
                    <a:pt x="501" y="7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E6F4F1E-3A94-B946-8F7E-072DBF93E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762" y="3666154"/>
              <a:ext cx="234950" cy="550863"/>
            </a:xfrm>
            <a:custGeom>
              <a:avLst/>
              <a:gdLst>
                <a:gd name="T0" fmla="*/ 148 w 148"/>
                <a:gd name="T1" fmla="*/ 0 h 347"/>
                <a:gd name="T2" fmla="*/ 73 w 148"/>
                <a:gd name="T3" fmla="*/ 0 h 347"/>
                <a:gd name="T4" fmla="*/ 0 w 148"/>
                <a:gd name="T5" fmla="*/ 347 h 347"/>
                <a:gd name="T6" fmla="*/ 76 w 148"/>
                <a:gd name="T7" fmla="*/ 347 h 347"/>
                <a:gd name="T8" fmla="*/ 148 w 148"/>
                <a:gd name="T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347">
                  <a:moveTo>
                    <a:pt x="148" y="0"/>
                  </a:moveTo>
                  <a:lnTo>
                    <a:pt x="73" y="0"/>
                  </a:lnTo>
                  <a:lnTo>
                    <a:pt x="0" y="347"/>
                  </a:lnTo>
                  <a:lnTo>
                    <a:pt x="76" y="347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F33D9CA5-84CD-1340-8B57-2877D672A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474" y="3666154"/>
              <a:ext cx="476250" cy="550863"/>
            </a:xfrm>
            <a:custGeom>
              <a:avLst/>
              <a:gdLst>
                <a:gd name="T0" fmla="*/ 228 w 624"/>
                <a:gd name="T1" fmla="*/ 180 h 723"/>
                <a:gd name="T2" fmla="*/ 291 w 624"/>
                <a:gd name="T3" fmla="*/ 116 h 723"/>
                <a:gd name="T4" fmla="*/ 596 w 624"/>
                <a:gd name="T5" fmla="*/ 116 h 723"/>
                <a:gd name="T6" fmla="*/ 624 w 624"/>
                <a:gd name="T7" fmla="*/ 0 h 723"/>
                <a:gd name="T8" fmla="*/ 252 w 624"/>
                <a:gd name="T9" fmla="*/ 0 h 723"/>
                <a:gd name="T10" fmla="*/ 92 w 624"/>
                <a:gd name="T11" fmla="*/ 191 h 723"/>
                <a:gd name="T12" fmla="*/ 17 w 624"/>
                <a:gd name="T13" fmla="*/ 549 h 723"/>
                <a:gd name="T14" fmla="*/ 166 w 624"/>
                <a:gd name="T15" fmla="*/ 723 h 723"/>
                <a:gd name="T16" fmla="*/ 505 w 624"/>
                <a:gd name="T17" fmla="*/ 723 h 723"/>
                <a:gd name="T18" fmla="*/ 531 w 624"/>
                <a:gd name="T19" fmla="*/ 606 h 723"/>
                <a:gd name="T20" fmla="*/ 219 w 624"/>
                <a:gd name="T21" fmla="*/ 606 h 723"/>
                <a:gd name="T22" fmla="*/ 166 w 624"/>
                <a:gd name="T23" fmla="*/ 522 h 723"/>
                <a:gd name="T24" fmla="*/ 197 w 624"/>
                <a:gd name="T25" fmla="*/ 351 h 723"/>
                <a:gd name="T26" fmla="*/ 197 w 624"/>
                <a:gd name="T27" fmla="*/ 351 h 723"/>
                <a:gd name="T28" fmla="*/ 228 w 624"/>
                <a:gd name="T29" fmla="*/ 18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4" h="723">
                  <a:moveTo>
                    <a:pt x="228" y="180"/>
                  </a:moveTo>
                  <a:cubicBezTo>
                    <a:pt x="233" y="157"/>
                    <a:pt x="238" y="116"/>
                    <a:pt x="291" y="116"/>
                  </a:cubicBezTo>
                  <a:cubicBezTo>
                    <a:pt x="319" y="116"/>
                    <a:pt x="596" y="116"/>
                    <a:pt x="596" y="116"/>
                  </a:cubicBezTo>
                  <a:lnTo>
                    <a:pt x="624" y="0"/>
                  </a:lnTo>
                  <a:cubicBezTo>
                    <a:pt x="624" y="0"/>
                    <a:pt x="353" y="0"/>
                    <a:pt x="252" y="0"/>
                  </a:cubicBezTo>
                  <a:cubicBezTo>
                    <a:pt x="110" y="0"/>
                    <a:pt x="101" y="144"/>
                    <a:pt x="92" y="191"/>
                  </a:cubicBezTo>
                  <a:cubicBezTo>
                    <a:pt x="83" y="239"/>
                    <a:pt x="20" y="536"/>
                    <a:pt x="17" y="549"/>
                  </a:cubicBezTo>
                  <a:cubicBezTo>
                    <a:pt x="0" y="634"/>
                    <a:pt x="43" y="723"/>
                    <a:pt x="166" y="723"/>
                  </a:cubicBezTo>
                  <a:lnTo>
                    <a:pt x="505" y="723"/>
                  </a:lnTo>
                  <a:lnTo>
                    <a:pt x="531" y="606"/>
                  </a:lnTo>
                  <a:lnTo>
                    <a:pt x="219" y="606"/>
                  </a:lnTo>
                  <a:cubicBezTo>
                    <a:pt x="159" y="606"/>
                    <a:pt x="157" y="569"/>
                    <a:pt x="166" y="522"/>
                  </a:cubicBezTo>
                  <a:lnTo>
                    <a:pt x="197" y="351"/>
                  </a:lnTo>
                  <a:lnTo>
                    <a:pt x="197" y="351"/>
                  </a:lnTo>
                  <a:cubicBezTo>
                    <a:pt x="197" y="351"/>
                    <a:pt x="214" y="247"/>
                    <a:pt x="228" y="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C1312D41-79B8-BC42-868E-26D4E82BE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3624" y="3656629"/>
              <a:ext cx="493713" cy="560388"/>
            </a:xfrm>
            <a:custGeom>
              <a:avLst/>
              <a:gdLst>
                <a:gd name="T0" fmla="*/ 256 w 648"/>
                <a:gd name="T1" fmla="*/ 196 h 736"/>
                <a:gd name="T2" fmla="*/ 329 w 648"/>
                <a:gd name="T3" fmla="*/ 130 h 736"/>
                <a:gd name="T4" fmla="*/ 620 w 648"/>
                <a:gd name="T5" fmla="*/ 130 h 736"/>
                <a:gd name="T6" fmla="*/ 648 w 648"/>
                <a:gd name="T7" fmla="*/ 14 h 736"/>
                <a:gd name="T8" fmla="*/ 295 w 648"/>
                <a:gd name="T9" fmla="*/ 14 h 736"/>
                <a:gd name="T10" fmla="*/ 121 w 648"/>
                <a:gd name="T11" fmla="*/ 185 h 736"/>
                <a:gd name="T12" fmla="*/ 101 w 648"/>
                <a:gd name="T13" fmla="*/ 330 h 736"/>
                <a:gd name="T14" fmla="*/ 202 w 648"/>
                <a:gd name="T15" fmla="*/ 415 h 736"/>
                <a:gd name="T16" fmla="*/ 411 w 648"/>
                <a:gd name="T17" fmla="*/ 415 h 736"/>
                <a:gd name="T18" fmla="*/ 451 w 648"/>
                <a:gd name="T19" fmla="*/ 438 h 736"/>
                <a:gd name="T20" fmla="*/ 422 w 648"/>
                <a:gd name="T21" fmla="*/ 587 h 736"/>
                <a:gd name="T22" fmla="*/ 329 w 648"/>
                <a:gd name="T23" fmla="*/ 620 h 736"/>
                <a:gd name="T24" fmla="*/ 26 w 648"/>
                <a:gd name="T25" fmla="*/ 620 h 736"/>
                <a:gd name="T26" fmla="*/ 0 w 648"/>
                <a:gd name="T27" fmla="*/ 736 h 736"/>
                <a:gd name="T28" fmla="*/ 379 w 648"/>
                <a:gd name="T29" fmla="*/ 736 h 736"/>
                <a:gd name="T30" fmla="*/ 553 w 648"/>
                <a:gd name="T31" fmla="*/ 627 h 736"/>
                <a:gd name="T32" fmla="*/ 596 w 648"/>
                <a:gd name="T33" fmla="*/ 424 h 736"/>
                <a:gd name="T34" fmla="*/ 476 w 648"/>
                <a:gd name="T35" fmla="*/ 289 h 736"/>
                <a:gd name="T36" fmla="*/ 291 w 648"/>
                <a:gd name="T37" fmla="*/ 289 h 736"/>
                <a:gd name="T38" fmla="*/ 245 w 648"/>
                <a:gd name="T39" fmla="*/ 260 h 736"/>
                <a:gd name="T40" fmla="*/ 256 w 648"/>
                <a:gd name="T41" fmla="*/ 19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8" h="736">
                  <a:moveTo>
                    <a:pt x="256" y="196"/>
                  </a:moveTo>
                  <a:cubicBezTo>
                    <a:pt x="266" y="146"/>
                    <a:pt x="260" y="130"/>
                    <a:pt x="329" y="130"/>
                  </a:cubicBezTo>
                  <a:cubicBezTo>
                    <a:pt x="421" y="130"/>
                    <a:pt x="620" y="130"/>
                    <a:pt x="620" y="130"/>
                  </a:cubicBezTo>
                  <a:lnTo>
                    <a:pt x="648" y="14"/>
                  </a:lnTo>
                  <a:cubicBezTo>
                    <a:pt x="648" y="14"/>
                    <a:pt x="430" y="14"/>
                    <a:pt x="295" y="14"/>
                  </a:cubicBezTo>
                  <a:cubicBezTo>
                    <a:pt x="249" y="14"/>
                    <a:pt x="149" y="0"/>
                    <a:pt x="121" y="185"/>
                  </a:cubicBezTo>
                  <a:cubicBezTo>
                    <a:pt x="109" y="265"/>
                    <a:pt x="103" y="304"/>
                    <a:pt x="101" y="330"/>
                  </a:cubicBezTo>
                  <a:cubicBezTo>
                    <a:pt x="97" y="395"/>
                    <a:pt x="154" y="415"/>
                    <a:pt x="202" y="415"/>
                  </a:cubicBezTo>
                  <a:cubicBezTo>
                    <a:pt x="267" y="415"/>
                    <a:pt x="411" y="415"/>
                    <a:pt x="411" y="415"/>
                  </a:cubicBezTo>
                  <a:cubicBezTo>
                    <a:pt x="443" y="415"/>
                    <a:pt x="456" y="415"/>
                    <a:pt x="451" y="438"/>
                  </a:cubicBezTo>
                  <a:cubicBezTo>
                    <a:pt x="444" y="481"/>
                    <a:pt x="427" y="562"/>
                    <a:pt x="422" y="587"/>
                  </a:cubicBezTo>
                  <a:cubicBezTo>
                    <a:pt x="414" y="626"/>
                    <a:pt x="369" y="620"/>
                    <a:pt x="329" y="620"/>
                  </a:cubicBezTo>
                  <a:lnTo>
                    <a:pt x="26" y="620"/>
                  </a:lnTo>
                  <a:lnTo>
                    <a:pt x="0" y="736"/>
                  </a:lnTo>
                  <a:lnTo>
                    <a:pt x="379" y="736"/>
                  </a:lnTo>
                  <a:cubicBezTo>
                    <a:pt x="460" y="736"/>
                    <a:pt x="533" y="707"/>
                    <a:pt x="553" y="627"/>
                  </a:cubicBezTo>
                  <a:cubicBezTo>
                    <a:pt x="574" y="545"/>
                    <a:pt x="584" y="490"/>
                    <a:pt x="596" y="424"/>
                  </a:cubicBezTo>
                  <a:cubicBezTo>
                    <a:pt x="610" y="346"/>
                    <a:pt x="563" y="289"/>
                    <a:pt x="476" y="289"/>
                  </a:cubicBezTo>
                  <a:lnTo>
                    <a:pt x="291" y="289"/>
                  </a:lnTo>
                  <a:cubicBezTo>
                    <a:pt x="272" y="289"/>
                    <a:pt x="239" y="294"/>
                    <a:pt x="245" y="260"/>
                  </a:cubicBezTo>
                  <a:cubicBezTo>
                    <a:pt x="248" y="245"/>
                    <a:pt x="250" y="228"/>
                    <a:pt x="256" y="19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EDA5C5F3-172D-4F4A-830E-702B788044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3674" y="4150341"/>
              <a:ext cx="38100" cy="49213"/>
            </a:xfrm>
            <a:custGeom>
              <a:avLst/>
              <a:gdLst>
                <a:gd name="T0" fmla="*/ 10 w 50"/>
                <a:gd name="T1" fmla="*/ 9 h 65"/>
                <a:gd name="T2" fmla="*/ 24 w 50"/>
                <a:gd name="T3" fmla="*/ 9 h 65"/>
                <a:gd name="T4" fmla="*/ 38 w 50"/>
                <a:gd name="T5" fmla="*/ 18 h 65"/>
                <a:gd name="T6" fmla="*/ 22 w 50"/>
                <a:gd name="T7" fmla="*/ 29 h 65"/>
                <a:gd name="T8" fmla="*/ 10 w 50"/>
                <a:gd name="T9" fmla="*/ 29 h 65"/>
                <a:gd name="T10" fmla="*/ 10 w 50"/>
                <a:gd name="T11" fmla="*/ 9 h 65"/>
                <a:gd name="T12" fmla="*/ 0 w 50"/>
                <a:gd name="T13" fmla="*/ 65 h 65"/>
                <a:gd name="T14" fmla="*/ 10 w 50"/>
                <a:gd name="T15" fmla="*/ 65 h 65"/>
                <a:gd name="T16" fmla="*/ 10 w 50"/>
                <a:gd name="T17" fmla="*/ 37 h 65"/>
                <a:gd name="T18" fmla="*/ 21 w 50"/>
                <a:gd name="T19" fmla="*/ 37 h 65"/>
                <a:gd name="T20" fmla="*/ 39 w 50"/>
                <a:gd name="T21" fmla="*/ 65 h 65"/>
                <a:gd name="T22" fmla="*/ 50 w 50"/>
                <a:gd name="T23" fmla="*/ 65 h 65"/>
                <a:gd name="T24" fmla="*/ 31 w 50"/>
                <a:gd name="T25" fmla="*/ 37 h 65"/>
                <a:gd name="T26" fmla="*/ 48 w 50"/>
                <a:gd name="T27" fmla="*/ 19 h 65"/>
                <a:gd name="T28" fmla="*/ 25 w 50"/>
                <a:gd name="T29" fmla="*/ 0 h 65"/>
                <a:gd name="T30" fmla="*/ 0 w 50"/>
                <a:gd name="T31" fmla="*/ 0 h 65"/>
                <a:gd name="T32" fmla="*/ 0 w 50"/>
                <a:gd name="T3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65">
                  <a:moveTo>
                    <a:pt x="10" y="9"/>
                  </a:moveTo>
                  <a:lnTo>
                    <a:pt x="24" y="9"/>
                  </a:lnTo>
                  <a:cubicBezTo>
                    <a:pt x="30" y="9"/>
                    <a:pt x="38" y="10"/>
                    <a:pt x="38" y="18"/>
                  </a:cubicBezTo>
                  <a:cubicBezTo>
                    <a:pt x="38" y="28"/>
                    <a:pt x="30" y="29"/>
                    <a:pt x="22" y="29"/>
                  </a:cubicBezTo>
                  <a:lnTo>
                    <a:pt x="10" y="29"/>
                  </a:lnTo>
                  <a:lnTo>
                    <a:pt x="10" y="9"/>
                  </a:lnTo>
                  <a:close/>
                  <a:moveTo>
                    <a:pt x="0" y="65"/>
                  </a:moveTo>
                  <a:lnTo>
                    <a:pt x="10" y="65"/>
                  </a:lnTo>
                  <a:lnTo>
                    <a:pt x="10" y="37"/>
                  </a:lnTo>
                  <a:lnTo>
                    <a:pt x="21" y="37"/>
                  </a:lnTo>
                  <a:lnTo>
                    <a:pt x="39" y="65"/>
                  </a:lnTo>
                  <a:lnTo>
                    <a:pt x="50" y="65"/>
                  </a:lnTo>
                  <a:lnTo>
                    <a:pt x="31" y="37"/>
                  </a:lnTo>
                  <a:cubicBezTo>
                    <a:pt x="41" y="35"/>
                    <a:pt x="48" y="30"/>
                    <a:pt x="48" y="19"/>
                  </a:cubicBezTo>
                  <a:cubicBezTo>
                    <a:pt x="48" y="6"/>
                    <a:pt x="40" y="0"/>
                    <a:pt x="25" y="0"/>
                  </a:cubicBezTo>
                  <a:lnTo>
                    <a:pt x="0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8D64C8D6-3F5B-7F43-92E8-67173E49A7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6687" y="4131291"/>
              <a:ext cx="87313" cy="85725"/>
            </a:xfrm>
            <a:custGeom>
              <a:avLst/>
              <a:gdLst>
                <a:gd name="T0" fmla="*/ 103 w 114"/>
                <a:gd name="T1" fmla="*/ 57 h 113"/>
                <a:gd name="T2" fmla="*/ 57 w 114"/>
                <a:gd name="T3" fmla="*/ 104 h 113"/>
                <a:gd name="T4" fmla="*/ 11 w 114"/>
                <a:gd name="T5" fmla="*/ 57 h 113"/>
                <a:gd name="T6" fmla="*/ 57 w 114"/>
                <a:gd name="T7" fmla="*/ 10 h 113"/>
                <a:gd name="T8" fmla="*/ 103 w 114"/>
                <a:gd name="T9" fmla="*/ 57 h 113"/>
                <a:gd name="T10" fmla="*/ 0 w 114"/>
                <a:gd name="T11" fmla="*/ 57 h 113"/>
                <a:gd name="T12" fmla="*/ 57 w 114"/>
                <a:gd name="T13" fmla="*/ 113 h 113"/>
                <a:gd name="T14" fmla="*/ 114 w 114"/>
                <a:gd name="T15" fmla="*/ 57 h 113"/>
                <a:gd name="T16" fmla="*/ 57 w 114"/>
                <a:gd name="T17" fmla="*/ 0 h 113"/>
                <a:gd name="T18" fmla="*/ 0 w 114"/>
                <a:gd name="T19" fmla="*/ 5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3">
                  <a:moveTo>
                    <a:pt x="103" y="57"/>
                  </a:moveTo>
                  <a:cubicBezTo>
                    <a:pt x="103" y="84"/>
                    <a:pt x="83" y="104"/>
                    <a:pt x="57" y="104"/>
                  </a:cubicBezTo>
                  <a:cubicBezTo>
                    <a:pt x="31" y="104"/>
                    <a:pt x="11" y="84"/>
                    <a:pt x="11" y="57"/>
                  </a:cubicBezTo>
                  <a:cubicBezTo>
                    <a:pt x="11" y="30"/>
                    <a:pt x="31" y="10"/>
                    <a:pt x="57" y="10"/>
                  </a:cubicBezTo>
                  <a:cubicBezTo>
                    <a:pt x="83" y="10"/>
                    <a:pt x="103" y="30"/>
                    <a:pt x="103" y="57"/>
                  </a:cubicBezTo>
                  <a:close/>
                  <a:moveTo>
                    <a:pt x="0" y="57"/>
                  </a:moveTo>
                  <a:cubicBezTo>
                    <a:pt x="0" y="89"/>
                    <a:pt x="26" y="113"/>
                    <a:pt x="57" y="113"/>
                  </a:cubicBezTo>
                  <a:cubicBezTo>
                    <a:pt x="88" y="113"/>
                    <a:pt x="114" y="89"/>
                    <a:pt x="114" y="57"/>
                  </a:cubicBezTo>
                  <a:cubicBezTo>
                    <a:pt x="114" y="24"/>
                    <a:pt x="88" y="0"/>
                    <a:pt x="57" y="0"/>
                  </a:cubicBezTo>
                  <a:cubicBezTo>
                    <a:pt x="26" y="0"/>
                    <a:pt x="0" y="24"/>
                    <a:pt x="0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7F0B981F-2EB1-E943-BAFE-D68B44B400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47308" y="2696293"/>
            <a:ext cx="5191892" cy="1641602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>
              <a:lnSpc>
                <a:spcPts val="4340"/>
              </a:lnSpc>
              <a:defRPr sz="4200" b="0" i="0" cap="none" spc="90" baseline="0">
                <a:solidFill>
                  <a:schemeClr val="bg1"/>
                </a:solidFill>
                <a:effectLst/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</a:lstStyle>
          <a:p>
            <a:r>
              <a:rPr lang="en-US" dirty="0"/>
              <a:t>Cover Option #16</a:t>
            </a:r>
            <a:br>
              <a:rPr lang="en-US" dirty="0"/>
            </a:br>
            <a:r>
              <a:rPr lang="en-US" dirty="0"/>
              <a:t>Gill Sans MT Regular 42 Pt White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FC3FF50-A8A5-724A-A78A-B6E398195C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7308" y="4337519"/>
            <a:ext cx="5191893" cy="61244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12700" marR="0" indent="-12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1200" b="0" i="0" baseline="0">
                <a:solidFill>
                  <a:schemeClr val="bg1"/>
                </a:solidFill>
                <a:latin typeface="Gill Sans MT" panose="020B0502020104020203" pitchFamily="34" charset="77"/>
              </a:defRPr>
            </a:lvl1pPr>
            <a:lvl2pPr marL="342900" indent="0">
              <a:buNone/>
              <a:defRPr sz="1100"/>
            </a:lvl2pPr>
            <a:lvl3pPr marL="742950" indent="0">
              <a:buNone/>
              <a:defRPr sz="1100"/>
            </a:lvl3pPr>
            <a:lvl4pPr marL="10287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Date and/or Name of Speaker</a:t>
            </a:r>
            <a:br>
              <a:rPr lang="en-US" dirty="0"/>
            </a:br>
            <a:r>
              <a:rPr lang="en-US" dirty="0"/>
              <a:t>Gill Sans MT Regular 12 Pt White</a:t>
            </a:r>
          </a:p>
        </p:txBody>
      </p:sp>
    </p:spTree>
    <p:extLst>
      <p:ext uri="{BB962C8B-B14F-4D97-AF65-F5344CB8AC3E}">
        <p14:creationId xmlns:p14="http://schemas.microsoft.com/office/powerpoint/2010/main" val="3777864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9A49E9-D3F2-EF4D-B6E7-D64046307BD7}"/>
              </a:ext>
            </a:extLst>
          </p:cNvPr>
          <p:cNvSpPr/>
          <p:nvPr userDrawn="1"/>
        </p:nvSpPr>
        <p:spPr>
          <a:xfrm>
            <a:off x="1092095" y="0"/>
            <a:ext cx="8051905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9">
            <a:extLst>
              <a:ext uri="{FF2B5EF4-FFF2-40B4-BE49-F238E27FC236}">
                <a16:creationId xmlns:a16="http://schemas.microsoft.com/office/drawing/2014/main" id="{09EF8F9F-D735-604D-97A0-7891A519F95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461372" y="1123951"/>
            <a:ext cx="7377827" cy="25908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>
              <a:lnSpc>
                <a:spcPts val="42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Section Divider Title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52C6CF6-5526-7F48-93AC-5AE6E575819E}"/>
              </a:ext>
            </a:extLst>
          </p:cNvPr>
          <p:cNvGrpSpPr/>
          <p:nvPr userDrawn="1"/>
        </p:nvGrpSpPr>
        <p:grpSpPr>
          <a:xfrm>
            <a:off x="342900" y="4889985"/>
            <a:ext cx="482515" cy="158265"/>
            <a:chOff x="6710369" y="2087303"/>
            <a:chExt cx="413131" cy="135507"/>
          </a:xfrm>
          <a:solidFill>
            <a:schemeClr val="accent2"/>
          </a:solidFill>
        </p:grpSpPr>
        <p:sp>
          <p:nvSpPr>
            <p:cNvPr id="47" name="Freeform 629">
              <a:extLst>
                <a:ext uri="{FF2B5EF4-FFF2-40B4-BE49-F238E27FC236}">
                  <a16:creationId xmlns:a16="http://schemas.microsoft.com/office/drawing/2014/main" id="{FE14FEBB-644F-8440-8E8C-B1FC901196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077" y="2206285"/>
              <a:ext cx="9916" cy="12119"/>
            </a:xfrm>
            <a:custGeom>
              <a:avLst/>
              <a:gdLst>
                <a:gd name="T0" fmla="*/ 4 w 17"/>
                <a:gd name="T1" fmla="*/ 3 h 23"/>
                <a:gd name="T2" fmla="*/ 8 w 17"/>
                <a:gd name="T3" fmla="*/ 3 h 23"/>
                <a:gd name="T4" fmla="*/ 13 w 17"/>
                <a:gd name="T5" fmla="*/ 6 h 23"/>
                <a:gd name="T6" fmla="*/ 8 w 17"/>
                <a:gd name="T7" fmla="*/ 10 h 23"/>
                <a:gd name="T8" fmla="*/ 4 w 17"/>
                <a:gd name="T9" fmla="*/ 10 h 23"/>
                <a:gd name="T10" fmla="*/ 4 w 17"/>
                <a:gd name="T11" fmla="*/ 3 h 23"/>
                <a:gd name="T12" fmla="*/ 0 w 17"/>
                <a:gd name="T13" fmla="*/ 23 h 23"/>
                <a:gd name="T14" fmla="*/ 4 w 17"/>
                <a:gd name="T15" fmla="*/ 23 h 23"/>
                <a:gd name="T16" fmla="*/ 4 w 17"/>
                <a:gd name="T17" fmla="*/ 13 h 23"/>
                <a:gd name="T18" fmla="*/ 8 w 17"/>
                <a:gd name="T19" fmla="*/ 13 h 23"/>
                <a:gd name="T20" fmla="*/ 14 w 17"/>
                <a:gd name="T21" fmla="*/ 23 h 23"/>
                <a:gd name="T22" fmla="*/ 17 w 17"/>
                <a:gd name="T23" fmla="*/ 23 h 23"/>
                <a:gd name="T24" fmla="*/ 11 w 17"/>
                <a:gd name="T25" fmla="*/ 13 h 23"/>
                <a:gd name="T26" fmla="*/ 17 w 17"/>
                <a:gd name="T27" fmla="*/ 7 h 23"/>
                <a:gd name="T28" fmla="*/ 9 w 17"/>
                <a:gd name="T29" fmla="*/ 0 h 23"/>
                <a:gd name="T30" fmla="*/ 0 w 17"/>
                <a:gd name="T31" fmla="*/ 0 h 23"/>
                <a:gd name="T32" fmla="*/ 0 w 17"/>
                <a:gd name="T33" fmla="*/ 23 h 23"/>
                <a:gd name="T34" fmla="*/ 0 w 17"/>
                <a:gd name="T3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23">
                  <a:moveTo>
                    <a:pt x="4" y="3"/>
                  </a:moveTo>
                  <a:lnTo>
                    <a:pt x="8" y="3"/>
                  </a:lnTo>
                  <a:cubicBezTo>
                    <a:pt x="11" y="3"/>
                    <a:pt x="13" y="4"/>
                    <a:pt x="13" y="6"/>
                  </a:cubicBezTo>
                  <a:cubicBezTo>
                    <a:pt x="13" y="10"/>
                    <a:pt x="11" y="10"/>
                    <a:pt x="8" y="10"/>
                  </a:cubicBezTo>
                  <a:lnTo>
                    <a:pt x="4" y="10"/>
                  </a:lnTo>
                  <a:lnTo>
                    <a:pt x="4" y="3"/>
                  </a:lnTo>
                  <a:close/>
                  <a:moveTo>
                    <a:pt x="0" y="23"/>
                  </a:moveTo>
                  <a:lnTo>
                    <a:pt x="4" y="23"/>
                  </a:lnTo>
                  <a:lnTo>
                    <a:pt x="4" y="13"/>
                  </a:lnTo>
                  <a:lnTo>
                    <a:pt x="8" y="13"/>
                  </a:lnTo>
                  <a:lnTo>
                    <a:pt x="14" y="23"/>
                  </a:lnTo>
                  <a:lnTo>
                    <a:pt x="17" y="23"/>
                  </a:lnTo>
                  <a:lnTo>
                    <a:pt x="11" y="13"/>
                  </a:lnTo>
                  <a:cubicBezTo>
                    <a:pt x="14" y="12"/>
                    <a:pt x="17" y="11"/>
                    <a:pt x="17" y="7"/>
                  </a:cubicBezTo>
                  <a:cubicBezTo>
                    <a:pt x="17" y="2"/>
                    <a:pt x="14" y="0"/>
                    <a:pt x="9" y="0"/>
                  </a:cubicBezTo>
                  <a:lnTo>
                    <a:pt x="0" y="0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30">
              <a:extLst>
                <a:ext uri="{FF2B5EF4-FFF2-40B4-BE49-F238E27FC236}">
                  <a16:creationId xmlns:a16="http://schemas.microsoft.com/office/drawing/2014/main" id="{524BD4D5-6A5F-FE40-8E8F-18DC1E4D11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2568" y="2201878"/>
              <a:ext cx="20932" cy="20932"/>
            </a:xfrm>
            <a:custGeom>
              <a:avLst/>
              <a:gdLst>
                <a:gd name="T0" fmla="*/ 36 w 40"/>
                <a:gd name="T1" fmla="*/ 19 h 39"/>
                <a:gd name="T2" fmla="*/ 20 w 40"/>
                <a:gd name="T3" fmla="*/ 36 h 39"/>
                <a:gd name="T4" fmla="*/ 4 w 40"/>
                <a:gd name="T5" fmla="*/ 19 h 39"/>
                <a:gd name="T6" fmla="*/ 20 w 40"/>
                <a:gd name="T7" fmla="*/ 3 h 39"/>
                <a:gd name="T8" fmla="*/ 36 w 40"/>
                <a:gd name="T9" fmla="*/ 19 h 39"/>
                <a:gd name="T10" fmla="*/ 0 w 40"/>
                <a:gd name="T11" fmla="*/ 19 h 39"/>
                <a:gd name="T12" fmla="*/ 20 w 40"/>
                <a:gd name="T13" fmla="*/ 39 h 39"/>
                <a:gd name="T14" fmla="*/ 40 w 40"/>
                <a:gd name="T15" fmla="*/ 19 h 39"/>
                <a:gd name="T16" fmla="*/ 20 w 40"/>
                <a:gd name="T17" fmla="*/ 0 h 39"/>
                <a:gd name="T18" fmla="*/ 0 w 40"/>
                <a:gd name="T19" fmla="*/ 19 h 39"/>
                <a:gd name="T20" fmla="*/ 0 w 40"/>
                <a:gd name="T21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9">
                  <a:moveTo>
                    <a:pt x="36" y="19"/>
                  </a:moveTo>
                  <a:cubicBezTo>
                    <a:pt x="36" y="29"/>
                    <a:pt x="29" y="36"/>
                    <a:pt x="20" y="36"/>
                  </a:cubicBezTo>
                  <a:cubicBezTo>
                    <a:pt x="11" y="36"/>
                    <a:pt x="4" y="29"/>
                    <a:pt x="4" y="19"/>
                  </a:cubicBezTo>
                  <a:cubicBezTo>
                    <a:pt x="4" y="10"/>
                    <a:pt x="11" y="3"/>
                    <a:pt x="20" y="3"/>
                  </a:cubicBezTo>
                  <a:cubicBezTo>
                    <a:pt x="29" y="3"/>
                    <a:pt x="36" y="10"/>
                    <a:pt x="36" y="19"/>
                  </a:cubicBezTo>
                  <a:close/>
                  <a:moveTo>
                    <a:pt x="0" y="19"/>
                  </a:moveTo>
                  <a:cubicBezTo>
                    <a:pt x="0" y="31"/>
                    <a:pt x="9" y="39"/>
                    <a:pt x="20" y="39"/>
                  </a:cubicBezTo>
                  <a:cubicBezTo>
                    <a:pt x="31" y="39"/>
                    <a:pt x="40" y="31"/>
                    <a:pt x="40" y="19"/>
                  </a:cubicBezTo>
                  <a:cubicBezTo>
                    <a:pt x="40" y="8"/>
                    <a:pt x="31" y="0"/>
                    <a:pt x="20" y="0"/>
                  </a:cubicBezTo>
                  <a:cubicBezTo>
                    <a:pt x="9" y="0"/>
                    <a:pt x="0" y="8"/>
                    <a:pt x="0" y="19"/>
                  </a:cubicBez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31">
              <a:extLst>
                <a:ext uri="{FF2B5EF4-FFF2-40B4-BE49-F238E27FC236}">
                  <a16:creationId xmlns:a16="http://schemas.microsoft.com/office/drawing/2014/main" id="{DF021478-52D4-7340-A819-85C0539AD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927" y="2090607"/>
              <a:ext cx="116779" cy="132202"/>
            </a:xfrm>
            <a:custGeom>
              <a:avLst/>
              <a:gdLst>
                <a:gd name="T0" fmla="*/ 173 w 221"/>
                <a:gd name="T1" fmla="*/ 250 h 250"/>
                <a:gd name="T2" fmla="*/ 221 w 221"/>
                <a:gd name="T3" fmla="*/ 250 h 250"/>
                <a:gd name="T4" fmla="*/ 192 w 221"/>
                <a:gd name="T5" fmla="*/ 0 h 250"/>
                <a:gd name="T6" fmla="*/ 137 w 221"/>
                <a:gd name="T7" fmla="*/ 0 h 250"/>
                <a:gd name="T8" fmla="*/ 0 w 221"/>
                <a:gd name="T9" fmla="*/ 250 h 250"/>
                <a:gd name="T10" fmla="*/ 52 w 221"/>
                <a:gd name="T11" fmla="*/ 250 h 250"/>
                <a:gd name="T12" fmla="*/ 80 w 221"/>
                <a:gd name="T13" fmla="*/ 200 h 250"/>
                <a:gd name="T14" fmla="*/ 155 w 221"/>
                <a:gd name="T15" fmla="*/ 200 h 250"/>
                <a:gd name="T16" fmla="*/ 163 w 221"/>
                <a:gd name="T17" fmla="*/ 163 h 250"/>
                <a:gd name="T18" fmla="*/ 99 w 221"/>
                <a:gd name="T19" fmla="*/ 163 h 250"/>
                <a:gd name="T20" fmla="*/ 99 w 221"/>
                <a:gd name="T21" fmla="*/ 163 h 250"/>
                <a:gd name="T22" fmla="*/ 154 w 221"/>
                <a:gd name="T23" fmla="*/ 68 h 250"/>
                <a:gd name="T24" fmla="*/ 173 w 221"/>
                <a:gd name="T25" fmla="*/ 250 h 250"/>
                <a:gd name="T26" fmla="*/ 173 w 221"/>
                <a:gd name="T27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50">
                  <a:moveTo>
                    <a:pt x="173" y="250"/>
                  </a:moveTo>
                  <a:lnTo>
                    <a:pt x="221" y="250"/>
                  </a:lnTo>
                  <a:lnTo>
                    <a:pt x="192" y="0"/>
                  </a:lnTo>
                  <a:lnTo>
                    <a:pt x="137" y="0"/>
                  </a:lnTo>
                  <a:lnTo>
                    <a:pt x="0" y="250"/>
                  </a:lnTo>
                  <a:lnTo>
                    <a:pt x="52" y="250"/>
                  </a:lnTo>
                  <a:cubicBezTo>
                    <a:pt x="52" y="250"/>
                    <a:pt x="79" y="202"/>
                    <a:pt x="80" y="200"/>
                  </a:cubicBezTo>
                  <a:lnTo>
                    <a:pt x="155" y="200"/>
                  </a:lnTo>
                  <a:lnTo>
                    <a:pt x="163" y="163"/>
                  </a:lnTo>
                  <a:lnTo>
                    <a:pt x="99" y="163"/>
                  </a:lnTo>
                  <a:cubicBezTo>
                    <a:pt x="99" y="163"/>
                    <a:pt x="99" y="163"/>
                    <a:pt x="99" y="163"/>
                  </a:cubicBezTo>
                  <a:cubicBezTo>
                    <a:pt x="103" y="155"/>
                    <a:pt x="152" y="70"/>
                    <a:pt x="154" y="68"/>
                  </a:cubicBezTo>
                  <a:cubicBezTo>
                    <a:pt x="154" y="70"/>
                    <a:pt x="173" y="250"/>
                    <a:pt x="173" y="250"/>
                  </a:cubicBezTo>
                  <a:lnTo>
                    <a:pt x="173" y="25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32">
              <a:extLst>
                <a:ext uri="{FF2B5EF4-FFF2-40B4-BE49-F238E27FC236}">
                  <a16:creationId xmlns:a16="http://schemas.microsoft.com/office/drawing/2014/main" id="{549DCCF0-A4B8-E442-877C-A56206E04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824" y="2090607"/>
              <a:ext cx="56186" cy="132202"/>
            </a:xfrm>
            <a:custGeom>
              <a:avLst/>
              <a:gdLst>
                <a:gd name="T0" fmla="*/ 51 w 51"/>
                <a:gd name="T1" fmla="*/ 0 h 120"/>
                <a:gd name="T2" fmla="*/ 25 w 51"/>
                <a:gd name="T3" fmla="*/ 0 h 120"/>
                <a:gd name="T4" fmla="*/ 0 w 51"/>
                <a:gd name="T5" fmla="*/ 120 h 120"/>
                <a:gd name="T6" fmla="*/ 27 w 51"/>
                <a:gd name="T7" fmla="*/ 120 h 120"/>
                <a:gd name="T8" fmla="*/ 51 w 51"/>
                <a:gd name="T9" fmla="*/ 0 h 120"/>
                <a:gd name="T10" fmla="*/ 51 w 51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20">
                  <a:moveTo>
                    <a:pt x="51" y="0"/>
                  </a:moveTo>
                  <a:lnTo>
                    <a:pt x="25" y="0"/>
                  </a:lnTo>
                  <a:lnTo>
                    <a:pt x="0" y="120"/>
                  </a:lnTo>
                  <a:lnTo>
                    <a:pt x="27" y="120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633">
              <a:extLst>
                <a:ext uri="{FF2B5EF4-FFF2-40B4-BE49-F238E27FC236}">
                  <a16:creationId xmlns:a16="http://schemas.microsoft.com/office/drawing/2014/main" id="{E56EAB33-2304-7647-9C8F-64AF08C90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0112" y="2090607"/>
              <a:ext cx="113474" cy="132202"/>
            </a:xfrm>
            <a:custGeom>
              <a:avLst/>
              <a:gdLst>
                <a:gd name="T0" fmla="*/ 78 w 215"/>
                <a:gd name="T1" fmla="*/ 62 h 250"/>
                <a:gd name="T2" fmla="*/ 100 w 215"/>
                <a:gd name="T3" fmla="*/ 40 h 250"/>
                <a:gd name="T4" fmla="*/ 205 w 215"/>
                <a:gd name="T5" fmla="*/ 40 h 250"/>
                <a:gd name="T6" fmla="*/ 215 w 215"/>
                <a:gd name="T7" fmla="*/ 0 h 250"/>
                <a:gd name="T8" fmla="*/ 87 w 215"/>
                <a:gd name="T9" fmla="*/ 0 h 250"/>
                <a:gd name="T10" fmla="*/ 32 w 215"/>
                <a:gd name="T11" fmla="*/ 66 h 250"/>
                <a:gd name="T12" fmla="*/ 6 w 215"/>
                <a:gd name="T13" fmla="*/ 190 h 250"/>
                <a:gd name="T14" fmla="*/ 57 w 215"/>
                <a:gd name="T15" fmla="*/ 250 h 250"/>
                <a:gd name="T16" fmla="*/ 174 w 215"/>
                <a:gd name="T17" fmla="*/ 250 h 250"/>
                <a:gd name="T18" fmla="*/ 183 w 215"/>
                <a:gd name="T19" fmla="*/ 209 h 250"/>
                <a:gd name="T20" fmla="*/ 75 w 215"/>
                <a:gd name="T21" fmla="*/ 209 h 250"/>
                <a:gd name="T22" fmla="*/ 57 w 215"/>
                <a:gd name="T23" fmla="*/ 180 h 250"/>
                <a:gd name="T24" fmla="*/ 68 w 215"/>
                <a:gd name="T25" fmla="*/ 121 h 250"/>
                <a:gd name="T26" fmla="*/ 68 w 215"/>
                <a:gd name="T27" fmla="*/ 121 h 250"/>
                <a:gd name="T28" fmla="*/ 78 w 215"/>
                <a:gd name="T29" fmla="*/ 62 h 250"/>
                <a:gd name="T30" fmla="*/ 78 w 215"/>
                <a:gd name="T31" fmla="*/ 6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5" h="250">
                  <a:moveTo>
                    <a:pt x="78" y="62"/>
                  </a:moveTo>
                  <a:cubicBezTo>
                    <a:pt x="80" y="54"/>
                    <a:pt x="82" y="40"/>
                    <a:pt x="100" y="40"/>
                  </a:cubicBezTo>
                  <a:cubicBezTo>
                    <a:pt x="110" y="40"/>
                    <a:pt x="205" y="40"/>
                    <a:pt x="205" y="40"/>
                  </a:cubicBezTo>
                  <a:lnTo>
                    <a:pt x="215" y="0"/>
                  </a:lnTo>
                  <a:cubicBezTo>
                    <a:pt x="215" y="0"/>
                    <a:pt x="122" y="0"/>
                    <a:pt x="87" y="0"/>
                  </a:cubicBezTo>
                  <a:cubicBezTo>
                    <a:pt x="38" y="0"/>
                    <a:pt x="35" y="50"/>
                    <a:pt x="32" y="66"/>
                  </a:cubicBezTo>
                  <a:cubicBezTo>
                    <a:pt x="28" y="83"/>
                    <a:pt x="7" y="185"/>
                    <a:pt x="6" y="190"/>
                  </a:cubicBezTo>
                  <a:cubicBezTo>
                    <a:pt x="0" y="219"/>
                    <a:pt x="15" y="250"/>
                    <a:pt x="57" y="250"/>
                  </a:cubicBezTo>
                  <a:lnTo>
                    <a:pt x="174" y="250"/>
                  </a:lnTo>
                  <a:lnTo>
                    <a:pt x="183" y="209"/>
                  </a:lnTo>
                  <a:lnTo>
                    <a:pt x="75" y="209"/>
                  </a:lnTo>
                  <a:cubicBezTo>
                    <a:pt x="55" y="209"/>
                    <a:pt x="54" y="197"/>
                    <a:pt x="57" y="180"/>
                  </a:cubicBezTo>
                  <a:lnTo>
                    <a:pt x="68" y="121"/>
                  </a:lnTo>
                  <a:lnTo>
                    <a:pt x="68" y="121"/>
                  </a:lnTo>
                  <a:cubicBezTo>
                    <a:pt x="68" y="121"/>
                    <a:pt x="74" y="85"/>
                    <a:pt x="78" y="62"/>
                  </a:cubicBezTo>
                  <a:lnTo>
                    <a:pt x="78" y="62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34">
              <a:extLst>
                <a:ext uri="{FF2B5EF4-FFF2-40B4-BE49-F238E27FC236}">
                  <a16:creationId xmlns:a16="http://schemas.microsoft.com/office/drawing/2014/main" id="{607817C8-4C53-8543-93D1-819082E85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369" y="2087303"/>
              <a:ext cx="117881" cy="135507"/>
            </a:xfrm>
            <a:custGeom>
              <a:avLst/>
              <a:gdLst>
                <a:gd name="T0" fmla="*/ 88 w 223"/>
                <a:gd name="T1" fmla="*/ 68 h 255"/>
                <a:gd name="T2" fmla="*/ 113 w 223"/>
                <a:gd name="T3" fmla="*/ 45 h 255"/>
                <a:gd name="T4" fmla="*/ 214 w 223"/>
                <a:gd name="T5" fmla="*/ 45 h 255"/>
                <a:gd name="T6" fmla="*/ 223 w 223"/>
                <a:gd name="T7" fmla="*/ 5 h 255"/>
                <a:gd name="T8" fmla="*/ 102 w 223"/>
                <a:gd name="T9" fmla="*/ 5 h 255"/>
                <a:gd name="T10" fmla="*/ 42 w 223"/>
                <a:gd name="T11" fmla="*/ 64 h 255"/>
                <a:gd name="T12" fmla="*/ 35 w 223"/>
                <a:gd name="T13" fmla="*/ 114 h 255"/>
                <a:gd name="T14" fmla="*/ 69 w 223"/>
                <a:gd name="T15" fmla="*/ 143 h 255"/>
                <a:gd name="T16" fmla="*/ 142 w 223"/>
                <a:gd name="T17" fmla="*/ 143 h 255"/>
                <a:gd name="T18" fmla="*/ 155 w 223"/>
                <a:gd name="T19" fmla="*/ 152 h 255"/>
                <a:gd name="T20" fmla="*/ 145 w 223"/>
                <a:gd name="T21" fmla="*/ 203 h 255"/>
                <a:gd name="T22" fmla="*/ 113 w 223"/>
                <a:gd name="T23" fmla="*/ 214 h 255"/>
                <a:gd name="T24" fmla="*/ 9 w 223"/>
                <a:gd name="T25" fmla="*/ 214 h 255"/>
                <a:gd name="T26" fmla="*/ 0 w 223"/>
                <a:gd name="T27" fmla="*/ 255 h 255"/>
                <a:gd name="T28" fmla="*/ 131 w 223"/>
                <a:gd name="T29" fmla="*/ 255 h 255"/>
                <a:gd name="T30" fmla="*/ 191 w 223"/>
                <a:gd name="T31" fmla="*/ 217 h 255"/>
                <a:gd name="T32" fmla="*/ 205 w 223"/>
                <a:gd name="T33" fmla="*/ 147 h 255"/>
                <a:gd name="T34" fmla="*/ 164 w 223"/>
                <a:gd name="T35" fmla="*/ 100 h 255"/>
                <a:gd name="T36" fmla="*/ 100 w 223"/>
                <a:gd name="T37" fmla="*/ 100 h 255"/>
                <a:gd name="T38" fmla="*/ 85 w 223"/>
                <a:gd name="T39" fmla="*/ 90 h 255"/>
                <a:gd name="T40" fmla="*/ 88 w 223"/>
                <a:gd name="T41" fmla="*/ 68 h 255"/>
                <a:gd name="T42" fmla="*/ 88 w 223"/>
                <a:gd name="T43" fmla="*/ 6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3" h="255">
                  <a:moveTo>
                    <a:pt x="88" y="68"/>
                  </a:moveTo>
                  <a:cubicBezTo>
                    <a:pt x="92" y="51"/>
                    <a:pt x="90" y="45"/>
                    <a:pt x="113" y="45"/>
                  </a:cubicBezTo>
                  <a:cubicBezTo>
                    <a:pt x="145" y="45"/>
                    <a:pt x="214" y="45"/>
                    <a:pt x="214" y="45"/>
                  </a:cubicBezTo>
                  <a:lnTo>
                    <a:pt x="223" y="5"/>
                  </a:lnTo>
                  <a:cubicBezTo>
                    <a:pt x="223" y="5"/>
                    <a:pt x="148" y="5"/>
                    <a:pt x="102" y="5"/>
                  </a:cubicBezTo>
                  <a:cubicBezTo>
                    <a:pt x="86" y="5"/>
                    <a:pt x="51" y="0"/>
                    <a:pt x="42" y="64"/>
                  </a:cubicBezTo>
                  <a:cubicBezTo>
                    <a:pt x="38" y="92"/>
                    <a:pt x="35" y="105"/>
                    <a:pt x="35" y="114"/>
                  </a:cubicBezTo>
                  <a:cubicBezTo>
                    <a:pt x="33" y="137"/>
                    <a:pt x="53" y="143"/>
                    <a:pt x="69" y="143"/>
                  </a:cubicBezTo>
                  <a:cubicBezTo>
                    <a:pt x="92" y="143"/>
                    <a:pt x="142" y="143"/>
                    <a:pt x="142" y="143"/>
                  </a:cubicBezTo>
                  <a:cubicBezTo>
                    <a:pt x="153" y="143"/>
                    <a:pt x="157" y="143"/>
                    <a:pt x="155" y="152"/>
                  </a:cubicBezTo>
                  <a:cubicBezTo>
                    <a:pt x="153" y="166"/>
                    <a:pt x="147" y="194"/>
                    <a:pt x="145" y="203"/>
                  </a:cubicBezTo>
                  <a:cubicBezTo>
                    <a:pt x="143" y="216"/>
                    <a:pt x="127" y="214"/>
                    <a:pt x="113" y="214"/>
                  </a:cubicBezTo>
                  <a:lnTo>
                    <a:pt x="9" y="214"/>
                  </a:lnTo>
                  <a:lnTo>
                    <a:pt x="0" y="255"/>
                  </a:lnTo>
                  <a:lnTo>
                    <a:pt x="131" y="255"/>
                  </a:lnTo>
                  <a:cubicBezTo>
                    <a:pt x="158" y="255"/>
                    <a:pt x="184" y="245"/>
                    <a:pt x="191" y="217"/>
                  </a:cubicBezTo>
                  <a:cubicBezTo>
                    <a:pt x="198" y="189"/>
                    <a:pt x="201" y="169"/>
                    <a:pt x="205" y="147"/>
                  </a:cubicBezTo>
                  <a:cubicBezTo>
                    <a:pt x="210" y="120"/>
                    <a:pt x="194" y="100"/>
                    <a:pt x="164" y="100"/>
                  </a:cubicBezTo>
                  <a:lnTo>
                    <a:pt x="100" y="100"/>
                  </a:lnTo>
                  <a:cubicBezTo>
                    <a:pt x="94" y="100"/>
                    <a:pt x="82" y="102"/>
                    <a:pt x="85" y="90"/>
                  </a:cubicBezTo>
                  <a:cubicBezTo>
                    <a:pt x="85" y="85"/>
                    <a:pt x="86" y="79"/>
                    <a:pt x="88" y="68"/>
                  </a:cubicBezTo>
                  <a:lnTo>
                    <a:pt x="88" y="68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0723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1689CA-2AD9-1D47-B1DF-8821F03F6E76}"/>
              </a:ext>
            </a:extLst>
          </p:cNvPr>
          <p:cNvSpPr/>
          <p:nvPr userDrawn="1"/>
        </p:nvSpPr>
        <p:spPr>
          <a:xfrm>
            <a:off x="1092095" y="0"/>
            <a:ext cx="8051905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5323F7-6DA6-594C-92C7-1523A510B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1372" y="1123950"/>
            <a:ext cx="7377827" cy="2590799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lnSpc>
                <a:spcPts val="42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Section Divider Title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C61497C-6F4B-A841-BC23-B19ADCBE70B5}"/>
              </a:ext>
            </a:extLst>
          </p:cNvPr>
          <p:cNvGrpSpPr/>
          <p:nvPr userDrawn="1"/>
        </p:nvGrpSpPr>
        <p:grpSpPr>
          <a:xfrm>
            <a:off x="342900" y="4889985"/>
            <a:ext cx="482515" cy="158265"/>
            <a:chOff x="6710369" y="2087303"/>
            <a:chExt cx="413131" cy="135507"/>
          </a:xfrm>
          <a:solidFill>
            <a:schemeClr val="accent2"/>
          </a:solidFill>
        </p:grpSpPr>
        <p:sp>
          <p:nvSpPr>
            <p:cNvPr id="42" name="Freeform 629">
              <a:extLst>
                <a:ext uri="{FF2B5EF4-FFF2-40B4-BE49-F238E27FC236}">
                  <a16:creationId xmlns:a16="http://schemas.microsoft.com/office/drawing/2014/main" id="{84D62946-25FF-114B-AF03-A9165CAB1B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077" y="2206285"/>
              <a:ext cx="9916" cy="12119"/>
            </a:xfrm>
            <a:custGeom>
              <a:avLst/>
              <a:gdLst>
                <a:gd name="T0" fmla="*/ 4 w 17"/>
                <a:gd name="T1" fmla="*/ 3 h 23"/>
                <a:gd name="T2" fmla="*/ 8 w 17"/>
                <a:gd name="T3" fmla="*/ 3 h 23"/>
                <a:gd name="T4" fmla="*/ 13 w 17"/>
                <a:gd name="T5" fmla="*/ 6 h 23"/>
                <a:gd name="T6" fmla="*/ 8 w 17"/>
                <a:gd name="T7" fmla="*/ 10 h 23"/>
                <a:gd name="T8" fmla="*/ 4 w 17"/>
                <a:gd name="T9" fmla="*/ 10 h 23"/>
                <a:gd name="T10" fmla="*/ 4 w 17"/>
                <a:gd name="T11" fmla="*/ 3 h 23"/>
                <a:gd name="T12" fmla="*/ 0 w 17"/>
                <a:gd name="T13" fmla="*/ 23 h 23"/>
                <a:gd name="T14" fmla="*/ 4 w 17"/>
                <a:gd name="T15" fmla="*/ 23 h 23"/>
                <a:gd name="T16" fmla="*/ 4 w 17"/>
                <a:gd name="T17" fmla="*/ 13 h 23"/>
                <a:gd name="T18" fmla="*/ 8 w 17"/>
                <a:gd name="T19" fmla="*/ 13 h 23"/>
                <a:gd name="T20" fmla="*/ 14 w 17"/>
                <a:gd name="T21" fmla="*/ 23 h 23"/>
                <a:gd name="T22" fmla="*/ 17 w 17"/>
                <a:gd name="T23" fmla="*/ 23 h 23"/>
                <a:gd name="T24" fmla="*/ 11 w 17"/>
                <a:gd name="T25" fmla="*/ 13 h 23"/>
                <a:gd name="T26" fmla="*/ 17 w 17"/>
                <a:gd name="T27" fmla="*/ 7 h 23"/>
                <a:gd name="T28" fmla="*/ 9 w 17"/>
                <a:gd name="T29" fmla="*/ 0 h 23"/>
                <a:gd name="T30" fmla="*/ 0 w 17"/>
                <a:gd name="T31" fmla="*/ 0 h 23"/>
                <a:gd name="T32" fmla="*/ 0 w 17"/>
                <a:gd name="T33" fmla="*/ 23 h 23"/>
                <a:gd name="T34" fmla="*/ 0 w 17"/>
                <a:gd name="T3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23">
                  <a:moveTo>
                    <a:pt x="4" y="3"/>
                  </a:moveTo>
                  <a:lnTo>
                    <a:pt x="8" y="3"/>
                  </a:lnTo>
                  <a:cubicBezTo>
                    <a:pt x="11" y="3"/>
                    <a:pt x="13" y="4"/>
                    <a:pt x="13" y="6"/>
                  </a:cubicBezTo>
                  <a:cubicBezTo>
                    <a:pt x="13" y="10"/>
                    <a:pt x="11" y="10"/>
                    <a:pt x="8" y="10"/>
                  </a:cubicBezTo>
                  <a:lnTo>
                    <a:pt x="4" y="10"/>
                  </a:lnTo>
                  <a:lnTo>
                    <a:pt x="4" y="3"/>
                  </a:lnTo>
                  <a:close/>
                  <a:moveTo>
                    <a:pt x="0" y="23"/>
                  </a:moveTo>
                  <a:lnTo>
                    <a:pt x="4" y="23"/>
                  </a:lnTo>
                  <a:lnTo>
                    <a:pt x="4" y="13"/>
                  </a:lnTo>
                  <a:lnTo>
                    <a:pt x="8" y="13"/>
                  </a:lnTo>
                  <a:lnTo>
                    <a:pt x="14" y="23"/>
                  </a:lnTo>
                  <a:lnTo>
                    <a:pt x="17" y="23"/>
                  </a:lnTo>
                  <a:lnTo>
                    <a:pt x="11" y="13"/>
                  </a:lnTo>
                  <a:cubicBezTo>
                    <a:pt x="14" y="12"/>
                    <a:pt x="17" y="11"/>
                    <a:pt x="17" y="7"/>
                  </a:cubicBezTo>
                  <a:cubicBezTo>
                    <a:pt x="17" y="2"/>
                    <a:pt x="14" y="0"/>
                    <a:pt x="9" y="0"/>
                  </a:cubicBezTo>
                  <a:lnTo>
                    <a:pt x="0" y="0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30">
              <a:extLst>
                <a:ext uri="{FF2B5EF4-FFF2-40B4-BE49-F238E27FC236}">
                  <a16:creationId xmlns:a16="http://schemas.microsoft.com/office/drawing/2014/main" id="{AF20AAF0-E5D2-B24D-ADE8-AA31665F1F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2568" y="2201878"/>
              <a:ext cx="20932" cy="20932"/>
            </a:xfrm>
            <a:custGeom>
              <a:avLst/>
              <a:gdLst>
                <a:gd name="T0" fmla="*/ 36 w 40"/>
                <a:gd name="T1" fmla="*/ 19 h 39"/>
                <a:gd name="T2" fmla="*/ 20 w 40"/>
                <a:gd name="T3" fmla="*/ 36 h 39"/>
                <a:gd name="T4" fmla="*/ 4 w 40"/>
                <a:gd name="T5" fmla="*/ 19 h 39"/>
                <a:gd name="T6" fmla="*/ 20 w 40"/>
                <a:gd name="T7" fmla="*/ 3 h 39"/>
                <a:gd name="T8" fmla="*/ 36 w 40"/>
                <a:gd name="T9" fmla="*/ 19 h 39"/>
                <a:gd name="T10" fmla="*/ 0 w 40"/>
                <a:gd name="T11" fmla="*/ 19 h 39"/>
                <a:gd name="T12" fmla="*/ 20 w 40"/>
                <a:gd name="T13" fmla="*/ 39 h 39"/>
                <a:gd name="T14" fmla="*/ 40 w 40"/>
                <a:gd name="T15" fmla="*/ 19 h 39"/>
                <a:gd name="T16" fmla="*/ 20 w 40"/>
                <a:gd name="T17" fmla="*/ 0 h 39"/>
                <a:gd name="T18" fmla="*/ 0 w 40"/>
                <a:gd name="T19" fmla="*/ 19 h 39"/>
                <a:gd name="T20" fmla="*/ 0 w 40"/>
                <a:gd name="T21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9">
                  <a:moveTo>
                    <a:pt x="36" y="19"/>
                  </a:moveTo>
                  <a:cubicBezTo>
                    <a:pt x="36" y="29"/>
                    <a:pt x="29" y="36"/>
                    <a:pt x="20" y="36"/>
                  </a:cubicBezTo>
                  <a:cubicBezTo>
                    <a:pt x="11" y="36"/>
                    <a:pt x="4" y="29"/>
                    <a:pt x="4" y="19"/>
                  </a:cubicBezTo>
                  <a:cubicBezTo>
                    <a:pt x="4" y="10"/>
                    <a:pt x="11" y="3"/>
                    <a:pt x="20" y="3"/>
                  </a:cubicBezTo>
                  <a:cubicBezTo>
                    <a:pt x="29" y="3"/>
                    <a:pt x="36" y="10"/>
                    <a:pt x="36" y="19"/>
                  </a:cubicBezTo>
                  <a:close/>
                  <a:moveTo>
                    <a:pt x="0" y="19"/>
                  </a:moveTo>
                  <a:cubicBezTo>
                    <a:pt x="0" y="31"/>
                    <a:pt x="9" y="39"/>
                    <a:pt x="20" y="39"/>
                  </a:cubicBezTo>
                  <a:cubicBezTo>
                    <a:pt x="31" y="39"/>
                    <a:pt x="40" y="31"/>
                    <a:pt x="40" y="19"/>
                  </a:cubicBezTo>
                  <a:cubicBezTo>
                    <a:pt x="40" y="8"/>
                    <a:pt x="31" y="0"/>
                    <a:pt x="20" y="0"/>
                  </a:cubicBezTo>
                  <a:cubicBezTo>
                    <a:pt x="9" y="0"/>
                    <a:pt x="0" y="8"/>
                    <a:pt x="0" y="19"/>
                  </a:cubicBez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31">
              <a:extLst>
                <a:ext uri="{FF2B5EF4-FFF2-40B4-BE49-F238E27FC236}">
                  <a16:creationId xmlns:a16="http://schemas.microsoft.com/office/drawing/2014/main" id="{A2C0AE9F-7365-4E4B-B5D8-5A1FF9955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927" y="2090607"/>
              <a:ext cx="116779" cy="132202"/>
            </a:xfrm>
            <a:custGeom>
              <a:avLst/>
              <a:gdLst>
                <a:gd name="T0" fmla="*/ 173 w 221"/>
                <a:gd name="T1" fmla="*/ 250 h 250"/>
                <a:gd name="T2" fmla="*/ 221 w 221"/>
                <a:gd name="T3" fmla="*/ 250 h 250"/>
                <a:gd name="T4" fmla="*/ 192 w 221"/>
                <a:gd name="T5" fmla="*/ 0 h 250"/>
                <a:gd name="T6" fmla="*/ 137 w 221"/>
                <a:gd name="T7" fmla="*/ 0 h 250"/>
                <a:gd name="T8" fmla="*/ 0 w 221"/>
                <a:gd name="T9" fmla="*/ 250 h 250"/>
                <a:gd name="T10" fmla="*/ 52 w 221"/>
                <a:gd name="T11" fmla="*/ 250 h 250"/>
                <a:gd name="T12" fmla="*/ 80 w 221"/>
                <a:gd name="T13" fmla="*/ 200 h 250"/>
                <a:gd name="T14" fmla="*/ 155 w 221"/>
                <a:gd name="T15" fmla="*/ 200 h 250"/>
                <a:gd name="T16" fmla="*/ 163 w 221"/>
                <a:gd name="T17" fmla="*/ 163 h 250"/>
                <a:gd name="T18" fmla="*/ 99 w 221"/>
                <a:gd name="T19" fmla="*/ 163 h 250"/>
                <a:gd name="T20" fmla="*/ 99 w 221"/>
                <a:gd name="T21" fmla="*/ 163 h 250"/>
                <a:gd name="T22" fmla="*/ 154 w 221"/>
                <a:gd name="T23" fmla="*/ 68 h 250"/>
                <a:gd name="T24" fmla="*/ 173 w 221"/>
                <a:gd name="T25" fmla="*/ 250 h 250"/>
                <a:gd name="T26" fmla="*/ 173 w 221"/>
                <a:gd name="T27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50">
                  <a:moveTo>
                    <a:pt x="173" y="250"/>
                  </a:moveTo>
                  <a:lnTo>
                    <a:pt x="221" y="250"/>
                  </a:lnTo>
                  <a:lnTo>
                    <a:pt x="192" y="0"/>
                  </a:lnTo>
                  <a:lnTo>
                    <a:pt x="137" y="0"/>
                  </a:lnTo>
                  <a:lnTo>
                    <a:pt x="0" y="250"/>
                  </a:lnTo>
                  <a:lnTo>
                    <a:pt x="52" y="250"/>
                  </a:lnTo>
                  <a:cubicBezTo>
                    <a:pt x="52" y="250"/>
                    <a:pt x="79" y="202"/>
                    <a:pt x="80" y="200"/>
                  </a:cubicBezTo>
                  <a:lnTo>
                    <a:pt x="155" y="200"/>
                  </a:lnTo>
                  <a:lnTo>
                    <a:pt x="163" y="163"/>
                  </a:lnTo>
                  <a:lnTo>
                    <a:pt x="99" y="163"/>
                  </a:lnTo>
                  <a:cubicBezTo>
                    <a:pt x="99" y="163"/>
                    <a:pt x="99" y="163"/>
                    <a:pt x="99" y="163"/>
                  </a:cubicBezTo>
                  <a:cubicBezTo>
                    <a:pt x="103" y="155"/>
                    <a:pt x="152" y="70"/>
                    <a:pt x="154" y="68"/>
                  </a:cubicBezTo>
                  <a:cubicBezTo>
                    <a:pt x="154" y="70"/>
                    <a:pt x="173" y="250"/>
                    <a:pt x="173" y="250"/>
                  </a:cubicBezTo>
                  <a:lnTo>
                    <a:pt x="173" y="25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32">
              <a:extLst>
                <a:ext uri="{FF2B5EF4-FFF2-40B4-BE49-F238E27FC236}">
                  <a16:creationId xmlns:a16="http://schemas.microsoft.com/office/drawing/2014/main" id="{1CF16EB0-97FA-9C42-9C32-3EDD19F7C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824" y="2090607"/>
              <a:ext cx="56186" cy="132202"/>
            </a:xfrm>
            <a:custGeom>
              <a:avLst/>
              <a:gdLst>
                <a:gd name="T0" fmla="*/ 51 w 51"/>
                <a:gd name="T1" fmla="*/ 0 h 120"/>
                <a:gd name="T2" fmla="*/ 25 w 51"/>
                <a:gd name="T3" fmla="*/ 0 h 120"/>
                <a:gd name="T4" fmla="*/ 0 w 51"/>
                <a:gd name="T5" fmla="*/ 120 h 120"/>
                <a:gd name="T6" fmla="*/ 27 w 51"/>
                <a:gd name="T7" fmla="*/ 120 h 120"/>
                <a:gd name="T8" fmla="*/ 51 w 51"/>
                <a:gd name="T9" fmla="*/ 0 h 120"/>
                <a:gd name="T10" fmla="*/ 51 w 51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20">
                  <a:moveTo>
                    <a:pt x="51" y="0"/>
                  </a:moveTo>
                  <a:lnTo>
                    <a:pt x="25" y="0"/>
                  </a:lnTo>
                  <a:lnTo>
                    <a:pt x="0" y="120"/>
                  </a:lnTo>
                  <a:lnTo>
                    <a:pt x="27" y="120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33">
              <a:extLst>
                <a:ext uri="{FF2B5EF4-FFF2-40B4-BE49-F238E27FC236}">
                  <a16:creationId xmlns:a16="http://schemas.microsoft.com/office/drawing/2014/main" id="{2CE5AC94-0A47-C748-B449-784DF910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0112" y="2090607"/>
              <a:ext cx="113474" cy="132202"/>
            </a:xfrm>
            <a:custGeom>
              <a:avLst/>
              <a:gdLst>
                <a:gd name="T0" fmla="*/ 78 w 215"/>
                <a:gd name="T1" fmla="*/ 62 h 250"/>
                <a:gd name="T2" fmla="*/ 100 w 215"/>
                <a:gd name="T3" fmla="*/ 40 h 250"/>
                <a:gd name="T4" fmla="*/ 205 w 215"/>
                <a:gd name="T5" fmla="*/ 40 h 250"/>
                <a:gd name="T6" fmla="*/ 215 w 215"/>
                <a:gd name="T7" fmla="*/ 0 h 250"/>
                <a:gd name="T8" fmla="*/ 87 w 215"/>
                <a:gd name="T9" fmla="*/ 0 h 250"/>
                <a:gd name="T10" fmla="*/ 32 w 215"/>
                <a:gd name="T11" fmla="*/ 66 h 250"/>
                <a:gd name="T12" fmla="*/ 6 w 215"/>
                <a:gd name="T13" fmla="*/ 190 h 250"/>
                <a:gd name="T14" fmla="*/ 57 w 215"/>
                <a:gd name="T15" fmla="*/ 250 h 250"/>
                <a:gd name="T16" fmla="*/ 174 w 215"/>
                <a:gd name="T17" fmla="*/ 250 h 250"/>
                <a:gd name="T18" fmla="*/ 183 w 215"/>
                <a:gd name="T19" fmla="*/ 209 h 250"/>
                <a:gd name="T20" fmla="*/ 75 w 215"/>
                <a:gd name="T21" fmla="*/ 209 h 250"/>
                <a:gd name="T22" fmla="*/ 57 w 215"/>
                <a:gd name="T23" fmla="*/ 180 h 250"/>
                <a:gd name="T24" fmla="*/ 68 w 215"/>
                <a:gd name="T25" fmla="*/ 121 h 250"/>
                <a:gd name="T26" fmla="*/ 68 w 215"/>
                <a:gd name="T27" fmla="*/ 121 h 250"/>
                <a:gd name="T28" fmla="*/ 78 w 215"/>
                <a:gd name="T29" fmla="*/ 62 h 250"/>
                <a:gd name="T30" fmla="*/ 78 w 215"/>
                <a:gd name="T31" fmla="*/ 6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5" h="250">
                  <a:moveTo>
                    <a:pt x="78" y="62"/>
                  </a:moveTo>
                  <a:cubicBezTo>
                    <a:pt x="80" y="54"/>
                    <a:pt x="82" y="40"/>
                    <a:pt x="100" y="40"/>
                  </a:cubicBezTo>
                  <a:cubicBezTo>
                    <a:pt x="110" y="40"/>
                    <a:pt x="205" y="40"/>
                    <a:pt x="205" y="40"/>
                  </a:cubicBezTo>
                  <a:lnTo>
                    <a:pt x="215" y="0"/>
                  </a:lnTo>
                  <a:cubicBezTo>
                    <a:pt x="215" y="0"/>
                    <a:pt x="122" y="0"/>
                    <a:pt x="87" y="0"/>
                  </a:cubicBezTo>
                  <a:cubicBezTo>
                    <a:pt x="38" y="0"/>
                    <a:pt x="35" y="50"/>
                    <a:pt x="32" y="66"/>
                  </a:cubicBezTo>
                  <a:cubicBezTo>
                    <a:pt x="28" y="83"/>
                    <a:pt x="7" y="185"/>
                    <a:pt x="6" y="190"/>
                  </a:cubicBezTo>
                  <a:cubicBezTo>
                    <a:pt x="0" y="219"/>
                    <a:pt x="15" y="250"/>
                    <a:pt x="57" y="250"/>
                  </a:cubicBezTo>
                  <a:lnTo>
                    <a:pt x="174" y="250"/>
                  </a:lnTo>
                  <a:lnTo>
                    <a:pt x="183" y="209"/>
                  </a:lnTo>
                  <a:lnTo>
                    <a:pt x="75" y="209"/>
                  </a:lnTo>
                  <a:cubicBezTo>
                    <a:pt x="55" y="209"/>
                    <a:pt x="54" y="197"/>
                    <a:pt x="57" y="180"/>
                  </a:cubicBezTo>
                  <a:lnTo>
                    <a:pt x="68" y="121"/>
                  </a:lnTo>
                  <a:lnTo>
                    <a:pt x="68" y="121"/>
                  </a:lnTo>
                  <a:cubicBezTo>
                    <a:pt x="68" y="121"/>
                    <a:pt x="74" y="85"/>
                    <a:pt x="78" y="62"/>
                  </a:cubicBezTo>
                  <a:lnTo>
                    <a:pt x="78" y="62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34">
              <a:extLst>
                <a:ext uri="{FF2B5EF4-FFF2-40B4-BE49-F238E27FC236}">
                  <a16:creationId xmlns:a16="http://schemas.microsoft.com/office/drawing/2014/main" id="{05E43579-F61D-0A46-B756-499759D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369" y="2087303"/>
              <a:ext cx="117881" cy="135507"/>
            </a:xfrm>
            <a:custGeom>
              <a:avLst/>
              <a:gdLst>
                <a:gd name="T0" fmla="*/ 88 w 223"/>
                <a:gd name="T1" fmla="*/ 68 h 255"/>
                <a:gd name="T2" fmla="*/ 113 w 223"/>
                <a:gd name="T3" fmla="*/ 45 h 255"/>
                <a:gd name="T4" fmla="*/ 214 w 223"/>
                <a:gd name="T5" fmla="*/ 45 h 255"/>
                <a:gd name="T6" fmla="*/ 223 w 223"/>
                <a:gd name="T7" fmla="*/ 5 h 255"/>
                <a:gd name="T8" fmla="*/ 102 w 223"/>
                <a:gd name="T9" fmla="*/ 5 h 255"/>
                <a:gd name="T10" fmla="*/ 42 w 223"/>
                <a:gd name="T11" fmla="*/ 64 h 255"/>
                <a:gd name="T12" fmla="*/ 35 w 223"/>
                <a:gd name="T13" fmla="*/ 114 h 255"/>
                <a:gd name="T14" fmla="*/ 69 w 223"/>
                <a:gd name="T15" fmla="*/ 143 h 255"/>
                <a:gd name="T16" fmla="*/ 142 w 223"/>
                <a:gd name="T17" fmla="*/ 143 h 255"/>
                <a:gd name="T18" fmla="*/ 155 w 223"/>
                <a:gd name="T19" fmla="*/ 152 h 255"/>
                <a:gd name="T20" fmla="*/ 145 w 223"/>
                <a:gd name="T21" fmla="*/ 203 h 255"/>
                <a:gd name="T22" fmla="*/ 113 w 223"/>
                <a:gd name="T23" fmla="*/ 214 h 255"/>
                <a:gd name="T24" fmla="*/ 9 w 223"/>
                <a:gd name="T25" fmla="*/ 214 h 255"/>
                <a:gd name="T26" fmla="*/ 0 w 223"/>
                <a:gd name="T27" fmla="*/ 255 h 255"/>
                <a:gd name="T28" fmla="*/ 131 w 223"/>
                <a:gd name="T29" fmla="*/ 255 h 255"/>
                <a:gd name="T30" fmla="*/ 191 w 223"/>
                <a:gd name="T31" fmla="*/ 217 h 255"/>
                <a:gd name="T32" fmla="*/ 205 w 223"/>
                <a:gd name="T33" fmla="*/ 147 h 255"/>
                <a:gd name="T34" fmla="*/ 164 w 223"/>
                <a:gd name="T35" fmla="*/ 100 h 255"/>
                <a:gd name="T36" fmla="*/ 100 w 223"/>
                <a:gd name="T37" fmla="*/ 100 h 255"/>
                <a:gd name="T38" fmla="*/ 85 w 223"/>
                <a:gd name="T39" fmla="*/ 90 h 255"/>
                <a:gd name="T40" fmla="*/ 88 w 223"/>
                <a:gd name="T41" fmla="*/ 68 h 255"/>
                <a:gd name="T42" fmla="*/ 88 w 223"/>
                <a:gd name="T43" fmla="*/ 6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3" h="255">
                  <a:moveTo>
                    <a:pt x="88" y="68"/>
                  </a:moveTo>
                  <a:cubicBezTo>
                    <a:pt x="92" y="51"/>
                    <a:pt x="90" y="45"/>
                    <a:pt x="113" y="45"/>
                  </a:cubicBezTo>
                  <a:cubicBezTo>
                    <a:pt x="145" y="45"/>
                    <a:pt x="214" y="45"/>
                    <a:pt x="214" y="45"/>
                  </a:cubicBezTo>
                  <a:lnTo>
                    <a:pt x="223" y="5"/>
                  </a:lnTo>
                  <a:cubicBezTo>
                    <a:pt x="223" y="5"/>
                    <a:pt x="148" y="5"/>
                    <a:pt x="102" y="5"/>
                  </a:cubicBezTo>
                  <a:cubicBezTo>
                    <a:pt x="86" y="5"/>
                    <a:pt x="51" y="0"/>
                    <a:pt x="42" y="64"/>
                  </a:cubicBezTo>
                  <a:cubicBezTo>
                    <a:pt x="38" y="92"/>
                    <a:pt x="35" y="105"/>
                    <a:pt x="35" y="114"/>
                  </a:cubicBezTo>
                  <a:cubicBezTo>
                    <a:pt x="33" y="137"/>
                    <a:pt x="53" y="143"/>
                    <a:pt x="69" y="143"/>
                  </a:cubicBezTo>
                  <a:cubicBezTo>
                    <a:pt x="92" y="143"/>
                    <a:pt x="142" y="143"/>
                    <a:pt x="142" y="143"/>
                  </a:cubicBezTo>
                  <a:cubicBezTo>
                    <a:pt x="153" y="143"/>
                    <a:pt x="157" y="143"/>
                    <a:pt x="155" y="152"/>
                  </a:cubicBezTo>
                  <a:cubicBezTo>
                    <a:pt x="153" y="166"/>
                    <a:pt x="147" y="194"/>
                    <a:pt x="145" y="203"/>
                  </a:cubicBezTo>
                  <a:cubicBezTo>
                    <a:pt x="143" y="216"/>
                    <a:pt x="127" y="214"/>
                    <a:pt x="113" y="214"/>
                  </a:cubicBezTo>
                  <a:lnTo>
                    <a:pt x="9" y="214"/>
                  </a:lnTo>
                  <a:lnTo>
                    <a:pt x="0" y="255"/>
                  </a:lnTo>
                  <a:lnTo>
                    <a:pt x="131" y="255"/>
                  </a:lnTo>
                  <a:cubicBezTo>
                    <a:pt x="158" y="255"/>
                    <a:pt x="184" y="245"/>
                    <a:pt x="191" y="217"/>
                  </a:cubicBezTo>
                  <a:cubicBezTo>
                    <a:pt x="198" y="189"/>
                    <a:pt x="201" y="169"/>
                    <a:pt x="205" y="147"/>
                  </a:cubicBezTo>
                  <a:cubicBezTo>
                    <a:pt x="210" y="120"/>
                    <a:pt x="194" y="100"/>
                    <a:pt x="164" y="100"/>
                  </a:cubicBezTo>
                  <a:lnTo>
                    <a:pt x="100" y="100"/>
                  </a:lnTo>
                  <a:cubicBezTo>
                    <a:pt x="94" y="100"/>
                    <a:pt x="82" y="102"/>
                    <a:pt x="85" y="90"/>
                  </a:cubicBezTo>
                  <a:cubicBezTo>
                    <a:pt x="85" y="85"/>
                    <a:pt x="86" y="79"/>
                    <a:pt x="88" y="68"/>
                  </a:cubicBezTo>
                  <a:lnTo>
                    <a:pt x="88" y="68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4887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0BA69276-1A68-DC49-913B-643089DA98C0}"/>
              </a:ext>
            </a:extLst>
          </p:cNvPr>
          <p:cNvSpPr/>
          <p:nvPr userDrawn="1"/>
        </p:nvSpPr>
        <p:spPr>
          <a:xfrm>
            <a:off x="1092095" y="0"/>
            <a:ext cx="8051905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5323F7-6DA6-594C-92C7-1523A510B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1372" y="1123950"/>
            <a:ext cx="7377827" cy="2590799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lnSpc>
                <a:spcPts val="42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Section Divider Title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64B2F54-BE5F-1F4C-B7B8-46CA31B5B591}"/>
              </a:ext>
            </a:extLst>
          </p:cNvPr>
          <p:cNvGrpSpPr/>
          <p:nvPr userDrawn="1"/>
        </p:nvGrpSpPr>
        <p:grpSpPr>
          <a:xfrm>
            <a:off x="342900" y="4889985"/>
            <a:ext cx="482515" cy="158265"/>
            <a:chOff x="6710369" y="2087303"/>
            <a:chExt cx="413131" cy="135507"/>
          </a:xfrm>
          <a:solidFill>
            <a:schemeClr val="accent2"/>
          </a:solidFill>
        </p:grpSpPr>
        <p:sp>
          <p:nvSpPr>
            <p:cNvPr id="41" name="Freeform 629">
              <a:extLst>
                <a:ext uri="{FF2B5EF4-FFF2-40B4-BE49-F238E27FC236}">
                  <a16:creationId xmlns:a16="http://schemas.microsoft.com/office/drawing/2014/main" id="{8BEFEB7F-6C9F-5C43-923D-6B710008A4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077" y="2206285"/>
              <a:ext cx="9916" cy="12119"/>
            </a:xfrm>
            <a:custGeom>
              <a:avLst/>
              <a:gdLst>
                <a:gd name="T0" fmla="*/ 4 w 17"/>
                <a:gd name="T1" fmla="*/ 3 h 23"/>
                <a:gd name="T2" fmla="*/ 8 w 17"/>
                <a:gd name="T3" fmla="*/ 3 h 23"/>
                <a:gd name="T4" fmla="*/ 13 w 17"/>
                <a:gd name="T5" fmla="*/ 6 h 23"/>
                <a:gd name="T6" fmla="*/ 8 w 17"/>
                <a:gd name="T7" fmla="*/ 10 h 23"/>
                <a:gd name="T8" fmla="*/ 4 w 17"/>
                <a:gd name="T9" fmla="*/ 10 h 23"/>
                <a:gd name="T10" fmla="*/ 4 w 17"/>
                <a:gd name="T11" fmla="*/ 3 h 23"/>
                <a:gd name="T12" fmla="*/ 0 w 17"/>
                <a:gd name="T13" fmla="*/ 23 h 23"/>
                <a:gd name="T14" fmla="*/ 4 w 17"/>
                <a:gd name="T15" fmla="*/ 23 h 23"/>
                <a:gd name="T16" fmla="*/ 4 w 17"/>
                <a:gd name="T17" fmla="*/ 13 h 23"/>
                <a:gd name="T18" fmla="*/ 8 w 17"/>
                <a:gd name="T19" fmla="*/ 13 h 23"/>
                <a:gd name="T20" fmla="*/ 14 w 17"/>
                <a:gd name="T21" fmla="*/ 23 h 23"/>
                <a:gd name="T22" fmla="*/ 17 w 17"/>
                <a:gd name="T23" fmla="*/ 23 h 23"/>
                <a:gd name="T24" fmla="*/ 11 w 17"/>
                <a:gd name="T25" fmla="*/ 13 h 23"/>
                <a:gd name="T26" fmla="*/ 17 w 17"/>
                <a:gd name="T27" fmla="*/ 7 h 23"/>
                <a:gd name="T28" fmla="*/ 9 w 17"/>
                <a:gd name="T29" fmla="*/ 0 h 23"/>
                <a:gd name="T30" fmla="*/ 0 w 17"/>
                <a:gd name="T31" fmla="*/ 0 h 23"/>
                <a:gd name="T32" fmla="*/ 0 w 17"/>
                <a:gd name="T33" fmla="*/ 23 h 23"/>
                <a:gd name="T34" fmla="*/ 0 w 17"/>
                <a:gd name="T3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23">
                  <a:moveTo>
                    <a:pt x="4" y="3"/>
                  </a:moveTo>
                  <a:lnTo>
                    <a:pt x="8" y="3"/>
                  </a:lnTo>
                  <a:cubicBezTo>
                    <a:pt x="11" y="3"/>
                    <a:pt x="13" y="4"/>
                    <a:pt x="13" y="6"/>
                  </a:cubicBezTo>
                  <a:cubicBezTo>
                    <a:pt x="13" y="10"/>
                    <a:pt x="11" y="10"/>
                    <a:pt x="8" y="10"/>
                  </a:cubicBezTo>
                  <a:lnTo>
                    <a:pt x="4" y="10"/>
                  </a:lnTo>
                  <a:lnTo>
                    <a:pt x="4" y="3"/>
                  </a:lnTo>
                  <a:close/>
                  <a:moveTo>
                    <a:pt x="0" y="23"/>
                  </a:moveTo>
                  <a:lnTo>
                    <a:pt x="4" y="23"/>
                  </a:lnTo>
                  <a:lnTo>
                    <a:pt x="4" y="13"/>
                  </a:lnTo>
                  <a:lnTo>
                    <a:pt x="8" y="13"/>
                  </a:lnTo>
                  <a:lnTo>
                    <a:pt x="14" y="23"/>
                  </a:lnTo>
                  <a:lnTo>
                    <a:pt x="17" y="23"/>
                  </a:lnTo>
                  <a:lnTo>
                    <a:pt x="11" y="13"/>
                  </a:lnTo>
                  <a:cubicBezTo>
                    <a:pt x="14" y="12"/>
                    <a:pt x="17" y="11"/>
                    <a:pt x="17" y="7"/>
                  </a:cubicBezTo>
                  <a:cubicBezTo>
                    <a:pt x="17" y="2"/>
                    <a:pt x="14" y="0"/>
                    <a:pt x="9" y="0"/>
                  </a:cubicBezTo>
                  <a:lnTo>
                    <a:pt x="0" y="0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30">
              <a:extLst>
                <a:ext uri="{FF2B5EF4-FFF2-40B4-BE49-F238E27FC236}">
                  <a16:creationId xmlns:a16="http://schemas.microsoft.com/office/drawing/2014/main" id="{FF159392-2231-FA4C-A74F-4EB78492FC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2568" y="2201878"/>
              <a:ext cx="20932" cy="20932"/>
            </a:xfrm>
            <a:custGeom>
              <a:avLst/>
              <a:gdLst>
                <a:gd name="T0" fmla="*/ 36 w 40"/>
                <a:gd name="T1" fmla="*/ 19 h 39"/>
                <a:gd name="T2" fmla="*/ 20 w 40"/>
                <a:gd name="T3" fmla="*/ 36 h 39"/>
                <a:gd name="T4" fmla="*/ 4 w 40"/>
                <a:gd name="T5" fmla="*/ 19 h 39"/>
                <a:gd name="T6" fmla="*/ 20 w 40"/>
                <a:gd name="T7" fmla="*/ 3 h 39"/>
                <a:gd name="T8" fmla="*/ 36 w 40"/>
                <a:gd name="T9" fmla="*/ 19 h 39"/>
                <a:gd name="T10" fmla="*/ 0 w 40"/>
                <a:gd name="T11" fmla="*/ 19 h 39"/>
                <a:gd name="T12" fmla="*/ 20 w 40"/>
                <a:gd name="T13" fmla="*/ 39 h 39"/>
                <a:gd name="T14" fmla="*/ 40 w 40"/>
                <a:gd name="T15" fmla="*/ 19 h 39"/>
                <a:gd name="T16" fmla="*/ 20 w 40"/>
                <a:gd name="T17" fmla="*/ 0 h 39"/>
                <a:gd name="T18" fmla="*/ 0 w 40"/>
                <a:gd name="T19" fmla="*/ 19 h 39"/>
                <a:gd name="T20" fmla="*/ 0 w 40"/>
                <a:gd name="T21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9">
                  <a:moveTo>
                    <a:pt x="36" y="19"/>
                  </a:moveTo>
                  <a:cubicBezTo>
                    <a:pt x="36" y="29"/>
                    <a:pt x="29" y="36"/>
                    <a:pt x="20" y="36"/>
                  </a:cubicBezTo>
                  <a:cubicBezTo>
                    <a:pt x="11" y="36"/>
                    <a:pt x="4" y="29"/>
                    <a:pt x="4" y="19"/>
                  </a:cubicBezTo>
                  <a:cubicBezTo>
                    <a:pt x="4" y="10"/>
                    <a:pt x="11" y="3"/>
                    <a:pt x="20" y="3"/>
                  </a:cubicBezTo>
                  <a:cubicBezTo>
                    <a:pt x="29" y="3"/>
                    <a:pt x="36" y="10"/>
                    <a:pt x="36" y="19"/>
                  </a:cubicBezTo>
                  <a:close/>
                  <a:moveTo>
                    <a:pt x="0" y="19"/>
                  </a:moveTo>
                  <a:cubicBezTo>
                    <a:pt x="0" y="31"/>
                    <a:pt x="9" y="39"/>
                    <a:pt x="20" y="39"/>
                  </a:cubicBezTo>
                  <a:cubicBezTo>
                    <a:pt x="31" y="39"/>
                    <a:pt x="40" y="31"/>
                    <a:pt x="40" y="19"/>
                  </a:cubicBezTo>
                  <a:cubicBezTo>
                    <a:pt x="40" y="8"/>
                    <a:pt x="31" y="0"/>
                    <a:pt x="20" y="0"/>
                  </a:cubicBezTo>
                  <a:cubicBezTo>
                    <a:pt x="9" y="0"/>
                    <a:pt x="0" y="8"/>
                    <a:pt x="0" y="19"/>
                  </a:cubicBez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31">
              <a:extLst>
                <a:ext uri="{FF2B5EF4-FFF2-40B4-BE49-F238E27FC236}">
                  <a16:creationId xmlns:a16="http://schemas.microsoft.com/office/drawing/2014/main" id="{371172FE-0C22-604B-A9A5-24452EEE7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927" y="2090607"/>
              <a:ext cx="116779" cy="132202"/>
            </a:xfrm>
            <a:custGeom>
              <a:avLst/>
              <a:gdLst>
                <a:gd name="T0" fmla="*/ 173 w 221"/>
                <a:gd name="T1" fmla="*/ 250 h 250"/>
                <a:gd name="T2" fmla="*/ 221 w 221"/>
                <a:gd name="T3" fmla="*/ 250 h 250"/>
                <a:gd name="T4" fmla="*/ 192 w 221"/>
                <a:gd name="T5" fmla="*/ 0 h 250"/>
                <a:gd name="T6" fmla="*/ 137 w 221"/>
                <a:gd name="T7" fmla="*/ 0 h 250"/>
                <a:gd name="T8" fmla="*/ 0 w 221"/>
                <a:gd name="T9" fmla="*/ 250 h 250"/>
                <a:gd name="T10" fmla="*/ 52 w 221"/>
                <a:gd name="T11" fmla="*/ 250 h 250"/>
                <a:gd name="T12" fmla="*/ 80 w 221"/>
                <a:gd name="T13" fmla="*/ 200 h 250"/>
                <a:gd name="T14" fmla="*/ 155 w 221"/>
                <a:gd name="T15" fmla="*/ 200 h 250"/>
                <a:gd name="T16" fmla="*/ 163 w 221"/>
                <a:gd name="T17" fmla="*/ 163 h 250"/>
                <a:gd name="T18" fmla="*/ 99 w 221"/>
                <a:gd name="T19" fmla="*/ 163 h 250"/>
                <a:gd name="T20" fmla="*/ 99 w 221"/>
                <a:gd name="T21" fmla="*/ 163 h 250"/>
                <a:gd name="T22" fmla="*/ 154 w 221"/>
                <a:gd name="T23" fmla="*/ 68 h 250"/>
                <a:gd name="T24" fmla="*/ 173 w 221"/>
                <a:gd name="T25" fmla="*/ 250 h 250"/>
                <a:gd name="T26" fmla="*/ 173 w 221"/>
                <a:gd name="T27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50">
                  <a:moveTo>
                    <a:pt x="173" y="250"/>
                  </a:moveTo>
                  <a:lnTo>
                    <a:pt x="221" y="250"/>
                  </a:lnTo>
                  <a:lnTo>
                    <a:pt x="192" y="0"/>
                  </a:lnTo>
                  <a:lnTo>
                    <a:pt x="137" y="0"/>
                  </a:lnTo>
                  <a:lnTo>
                    <a:pt x="0" y="250"/>
                  </a:lnTo>
                  <a:lnTo>
                    <a:pt x="52" y="250"/>
                  </a:lnTo>
                  <a:cubicBezTo>
                    <a:pt x="52" y="250"/>
                    <a:pt x="79" y="202"/>
                    <a:pt x="80" y="200"/>
                  </a:cubicBezTo>
                  <a:lnTo>
                    <a:pt x="155" y="200"/>
                  </a:lnTo>
                  <a:lnTo>
                    <a:pt x="163" y="163"/>
                  </a:lnTo>
                  <a:lnTo>
                    <a:pt x="99" y="163"/>
                  </a:lnTo>
                  <a:cubicBezTo>
                    <a:pt x="99" y="163"/>
                    <a:pt x="99" y="163"/>
                    <a:pt x="99" y="163"/>
                  </a:cubicBezTo>
                  <a:cubicBezTo>
                    <a:pt x="103" y="155"/>
                    <a:pt x="152" y="70"/>
                    <a:pt x="154" y="68"/>
                  </a:cubicBezTo>
                  <a:cubicBezTo>
                    <a:pt x="154" y="70"/>
                    <a:pt x="173" y="250"/>
                    <a:pt x="173" y="250"/>
                  </a:cubicBezTo>
                  <a:lnTo>
                    <a:pt x="173" y="25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32">
              <a:extLst>
                <a:ext uri="{FF2B5EF4-FFF2-40B4-BE49-F238E27FC236}">
                  <a16:creationId xmlns:a16="http://schemas.microsoft.com/office/drawing/2014/main" id="{C1FC18F9-CF98-2742-B9FB-53C2497FB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824" y="2090607"/>
              <a:ext cx="56186" cy="132202"/>
            </a:xfrm>
            <a:custGeom>
              <a:avLst/>
              <a:gdLst>
                <a:gd name="T0" fmla="*/ 51 w 51"/>
                <a:gd name="T1" fmla="*/ 0 h 120"/>
                <a:gd name="T2" fmla="*/ 25 w 51"/>
                <a:gd name="T3" fmla="*/ 0 h 120"/>
                <a:gd name="T4" fmla="*/ 0 w 51"/>
                <a:gd name="T5" fmla="*/ 120 h 120"/>
                <a:gd name="T6" fmla="*/ 27 w 51"/>
                <a:gd name="T7" fmla="*/ 120 h 120"/>
                <a:gd name="T8" fmla="*/ 51 w 51"/>
                <a:gd name="T9" fmla="*/ 0 h 120"/>
                <a:gd name="T10" fmla="*/ 51 w 51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20">
                  <a:moveTo>
                    <a:pt x="51" y="0"/>
                  </a:moveTo>
                  <a:lnTo>
                    <a:pt x="25" y="0"/>
                  </a:lnTo>
                  <a:lnTo>
                    <a:pt x="0" y="120"/>
                  </a:lnTo>
                  <a:lnTo>
                    <a:pt x="27" y="120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33">
              <a:extLst>
                <a:ext uri="{FF2B5EF4-FFF2-40B4-BE49-F238E27FC236}">
                  <a16:creationId xmlns:a16="http://schemas.microsoft.com/office/drawing/2014/main" id="{9D87A316-BDAD-4A46-9F7E-CFD4E88AB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0112" y="2090607"/>
              <a:ext cx="113474" cy="132202"/>
            </a:xfrm>
            <a:custGeom>
              <a:avLst/>
              <a:gdLst>
                <a:gd name="T0" fmla="*/ 78 w 215"/>
                <a:gd name="T1" fmla="*/ 62 h 250"/>
                <a:gd name="T2" fmla="*/ 100 w 215"/>
                <a:gd name="T3" fmla="*/ 40 h 250"/>
                <a:gd name="T4" fmla="*/ 205 w 215"/>
                <a:gd name="T5" fmla="*/ 40 h 250"/>
                <a:gd name="T6" fmla="*/ 215 w 215"/>
                <a:gd name="T7" fmla="*/ 0 h 250"/>
                <a:gd name="T8" fmla="*/ 87 w 215"/>
                <a:gd name="T9" fmla="*/ 0 h 250"/>
                <a:gd name="T10" fmla="*/ 32 w 215"/>
                <a:gd name="T11" fmla="*/ 66 h 250"/>
                <a:gd name="T12" fmla="*/ 6 w 215"/>
                <a:gd name="T13" fmla="*/ 190 h 250"/>
                <a:gd name="T14" fmla="*/ 57 w 215"/>
                <a:gd name="T15" fmla="*/ 250 h 250"/>
                <a:gd name="T16" fmla="*/ 174 w 215"/>
                <a:gd name="T17" fmla="*/ 250 h 250"/>
                <a:gd name="T18" fmla="*/ 183 w 215"/>
                <a:gd name="T19" fmla="*/ 209 h 250"/>
                <a:gd name="T20" fmla="*/ 75 w 215"/>
                <a:gd name="T21" fmla="*/ 209 h 250"/>
                <a:gd name="T22" fmla="*/ 57 w 215"/>
                <a:gd name="T23" fmla="*/ 180 h 250"/>
                <a:gd name="T24" fmla="*/ 68 w 215"/>
                <a:gd name="T25" fmla="*/ 121 h 250"/>
                <a:gd name="T26" fmla="*/ 68 w 215"/>
                <a:gd name="T27" fmla="*/ 121 h 250"/>
                <a:gd name="T28" fmla="*/ 78 w 215"/>
                <a:gd name="T29" fmla="*/ 62 h 250"/>
                <a:gd name="T30" fmla="*/ 78 w 215"/>
                <a:gd name="T31" fmla="*/ 6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5" h="250">
                  <a:moveTo>
                    <a:pt x="78" y="62"/>
                  </a:moveTo>
                  <a:cubicBezTo>
                    <a:pt x="80" y="54"/>
                    <a:pt x="82" y="40"/>
                    <a:pt x="100" y="40"/>
                  </a:cubicBezTo>
                  <a:cubicBezTo>
                    <a:pt x="110" y="40"/>
                    <a:pt x="205" y="40"/>
                    <a:pt x="205" y="40"/>
                  </a:cubicBezTo>
                  <a:lnTo>
                    <a:pt x="215" y="0"/>
                  </a:lnTo>
                  <a:cubicBezTo>
                    <a:pt x="215" y="0"/>
                    <a:pt x="122" y="0"/>
                    <a:pt x="87" y="0"/>
                  </a:cubicBezTo>
                  <a:cubicBezTo>
                    <a:pt x="38" y="0"/>
                    <a:pt x="35" y="50"/>
                    <a:pt x="32" y="66"/>
                  </a:cubicBezTo>
                  <a:cubicBezTo>
                    <a:pt x="28" y="83"/>
                    <a:pt x="7" y="185"/>
                    <a:pt x="6" y="190"/>
                  </a:cubicBezTo>
                  <a:cubicBezTo>
                    <a:pt x="0" y="219"/>
                    <a:pt x="15" y="250"/>
                    <a:pt x="57" y="250"/>
                  </a:cubicBezTo>
                  <a:lnTo>
                    <a:pt x="174" y="250"/>
                  </a:lnTo>
                  <a:lnTo>
                    <a:pt x="183" y="209"/>
                  </a:lnTo>
                  <a:lnTo>
                    <a:pt x="75" y="209"/>
                  </a:lnTo>
                  <a:cubicBezTo>
                    <a:pt x="55" y="209"/>
                    <a:pt x="54" y="197"/>
                    <a:pt x="57" y="180"/>
                  </a:cubicBezTo>
                  <a:lnTo>
                    <a:pt x="68" y="121"/>
                  </a:lnTo>
                  <a:lnTo>
                    <a:pt x="68" y="121"/>
                  </a:lnTo>
                  <a:cubicBezTo>
                    <a:pt x="68" y="121"/>
                    <a:pt x="74" y="85"/>
                    <a:pt x="78" y="62"/>
                  </a:cubicBezTo>
                  <a:lnTo>
                    <a:pt x="78" y="62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34">
              <a:extLst>
                <a:ext uri="{FF2B5EF4-FFF2-40B4-BE49-F238E27FC236}">
                  <a16:creationId xmlns:a16="http://schemas.microsoft.com/office/drawing/2014/main" id="{78435635-9A80-1C46-BF9D-45112E25F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369" y="2087303"/>
              <a:ext cx="117881" cy="135507"/>
            </a:xfrm>
            <a:custGeom>
              <a:avLst/>
              <a:gdLst>
                <a:gd name="T0" fmla="*/ 88 w 223"/>
                <a:gd name="T1" fmla="*/ 68 h 255"/>
                <a:gd name="T2" fmla="*/ 113 w 223"/>
                <a:gd name="T3" fmla="*/ 45 h 255"/>
                <a:gd name="T4" fmla="*/ 214 w 223"/>
                <a:gd name="T5" fmla="*/ 45 h 255"/>
                <a:gd name="T6" fmla="*/ 223 w 223"/>
                <a:gd name="T7" fmla="*/ 5 h 255"/>
                <a:gd name="T8" fmla="*/ 102 w 223"/>
                <a:gd name="T9" fmla="*/ 5 h 255"/>
                <a:gd name="T10" fmla="*/ 42 w 223"/>
                <a:gd name="T11" fmla="*/ 64 h 255"/>
                <a:gd name="T12" fmla="*/ 35 w 223"/>
                <a:gd name="T13" fmla="*/ 114 h 255"/>
                <a:gd name="T14" fmla="*/ 69 w 223"/>
                <a:gd name="T15" fmla="*/ 143 h 255"/>
                <a:gd name="T16" fmla="*/ 142 w 223"/>
                <a:gd name="T17" fmla="*/ 143 h 255"/>
                <a:gd name="T18" fmla="*/ 155 w 223"/>
                <a:gd name="T19" fmla="*/ 152 h 255"/>
                <a:gd name="T20" fmla="*/ 145 w 223"/>
                <a:gd name="T21" fmla="*/ 203 h 255"/>
                <a:gd name="T22" fmla="*/ 113 w 223"/>
                <a:gd name="T23" fmla="*/ 214 h 255"/>
                <a:gd name="T24" fmla="*/ 9 w 223"/>
                <a:gd name="T25" fmla="*/ 214 h 255"/>
                <a:gd name="T26" fmla="*/ 0 w 223"/>
                <a:gd name="T27" fmla="*/ 255 h 255"/>
                <a:gd name="T28" fmla="*/ 131 w 223"/>
                <a:gd name="T29" fmla="*/ 255 h 255"/>
                <a:gd name="T30" fmla="*/ 191 w 223"/>
                <a:gd name="T31" fmla="*/ 217 h 255"/>
                <a:gd name="T32" fmla="*/ 205 w 223"/>
                <a:gd name="T33" fmla="*/ 147 h 255"/>
                <a:gd name="T34" fmla="*/ 164 w 223"/>
                <a:gd name="T35" fmla="*/ 100 h 255"/>
                <a:gd name="T36" fmla="*/ 100 w 223"/>
                <a:gd name="T37" fmla="*/ 100 h 255"/>
                <a:gd name="T38" fmla="*/ 85 w 223"/>
                <a:gd name="T39" fmla="*/ 90 h 255"/>
                <a:gd name="T40" fmla="*/ 88 w 223"/>
                <a:gd name="T41" fmla="*/ 68 h 255"/>
                <a:gd name="T42" fmla="*/ 88 w 223"/>
                <a:gd name="T43" fmla="*/ 6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3" h="255">
                  <a:moveTo>
                    <a:pt x="88" y="68"/>
                  </a:moveTo>
                  <a:cubicBezTo>
                    <a:pt x="92" y="51"/>
                    <a:pt x="90" y="45"/>
                    <a:pt x="113" y="45"/>
                  </a:cubicBezTo>
                  <a:cubicBezTo>
                    <a:pt x="145" y="45"/>
                    <a:pt x="214" y="45"/>
                    <a:pt x="214" y="45"/>
                  </a:cubicBezTo>
                  <a:lnTo>
                    <a:pt x="223" y="5"/>
                  </a:lnTo>
                  <a:cubicBezTo>
                    <a:pt x="223" y="5"/>
                    <a:pt x="148" y="5"/>
                    <a:pt x="102" y="5"/>
                  </a:cubicBezTo>
                  <a:cubicBezTo>
                    <a:pt x="86" y="5"/>
                    <a:pt x="51" y="0"/>
                    <a:pt x="42" y="64"/>
                  </a:cubicBezTo>
                  <a:cubicBezTo>
                    <a:pt x="38" y="92"/>
                    <a:pt x="35" y="105"/>
                    <a:pt x="35" y="114"/>
                  </a:cubicBezTo>
                  <a:cubicBezTo>
                    <a:pt x="33" y="137"/>
                    <a:pt x="53" y="143"/>
                    <a:pt x="69" y="143"/>
                  </a:cubicBezTo>
                  <a:cubicBezTo>
                    <a:pt x="92" y="143"/>
                    <a:pt x="142" y="143"/>
                    <a:pt x="142" y="143"/>
                  </a:cubicBezTo>
                  <a:cubicBezTo>
                    <a:pt x="153" y="143"/>
                    <a:pt x="157" y="143"/>
                    <a:pt x="155" y="152"/>
                  </a:cubicBezTo>
                  <a:cubicBezTo>
                    <a:pt x="153" y="166"/>
                    <a:pt x="147" y="194"/>
                    <a:pt x="145" y="203"/>
                  </a:cubicBezTo>
                  <a:cubicBezTo>
                    <a:pt x="143" y="216"/>
                    <a:pt x="127" y="214"/>
                    <a:pt x="113" y="214"/>
                  </a:cubicBezTo>
                  <a:lnTo>
                    <a:pt x="9" y="214"/>
                  </a:lnTo>
                  <a:lnTo>
                    <a:pt x="0" y="255"/>
                  </a:lnTo>
                  <a:lnTo>
                    <a:pt x="131" y="255"/>
                  </a:lnTo>
                  <a:cubicBezTo>
                    <a:pt x="158" y="255"/>
                    <a:pt x="184" y="245"/>
                    <a:pt x="191" y="217"/>
                  </a:cubicBezTo>
                  <a:cubicBezTo>
                    <a:pt x="198" y="189"/>
                    <a:pt x="201" y="169"/>
                    <a:pt x="205" y="147"/>
                  </a:cubicBezTo>
                  <a:cubicBezTo>
                    <a:pt x="210" y="120"/>
                    <a:pt x="194" y="100"/>
                    <a:pt x="164" y="100"/>
                  </a:cubicBezTo>
                  <a:lnTo>
                    <a:pt x="100" y="100"/>
                  </a:lnTo>
                  <a:cubicBezTo>
                    <a:pt x="94" y="100"/>
                    <a:pt x="82" y="102"/>
                    <a:pt x="85" y="90"/>
                  </a:cubicBezTo>
                  <a:cubicBezTo>
                    <a:pt x="85" y="85"/>
                    <a:pt x="86" y="79"/>
                    <a:pt x="88" y="68"/>
                  </a:cubicBezTo>
                  <a:lnTo>
                    <a:pt x="88" y="68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2382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5A149AEB-F858-BF4E-973B-8CE2E7711543}"/>
              </a:ext>
            </a:extLst>
          </p:cNvPr>
          <p:cNvSpPr/>
          <p:nvPr userDrawn="1"/>
        </p:nvSpPr>
        <p:spPr>
          <a:xfrm>
            <a:off x="1092095" y="0"/>
            <a:ext cx="8051905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5323F7-6DA6-594C-92C7-1523A510B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1372" y="1123950"/>
            <a:ext cx="7377827" cy="2590799"/>
          </a:xfrm>
          <a:prstGeom prst="rect">
            <a:avLst/>
          </a:prstGeom>
        </p:spPr>
        <p:txBody>
          <a:bodyPr lIns="0" tIns="0" rIns="0" anchor="ctr"/>
          <a:lstStyle>
            <a:lvl1pPr algn="l">
              <a:lnSpc>
                <a:spcPts val="42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Section Divider Title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4EBA52-3034-9449-9D27-F537E55061D7}"/>
              </a:ext>
            </a:extLst>
          </p:cNvPr>
          <p:cNvGrpSpPr/>
          <p:nvPr userDrawn="1"/>
        </p:nvGrpSpPr>
        <p:grpSpPr>
          <a:xfrm>
            <a:off x="342900" y="4889985"/>
            <a:ext cx="482515" cy="158265"/>
            <a:chOff x="6710369" y="2087303"/>
            <a:chExt cx="413131" cy="135507"/>
          </a:xfrm>
        </p:grpSpPr>
        <p:sp>
          <p:nvSpPr>
            <p:cNvPr id="41" name="Freeform 629">
              <a:extLst>
                <a:ext uri="{FF2B5EF4-FFF2-40B4-BE49-F238E27FC236}">
                  <a16:creationId xmlns:a16="http://schemas.microsoft.com/office/drawing/2014/main" id="{A762FAE7-02AC-114C-A713-897B612A5D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077" y="2206285"/>
              <a:ext cx="9916" cy="12119"/>
            </a:xfrm>
            <a:custGeom>
              <a:avLst/>
              <a:gdLst>
                <a:gd name="T0" fmla="*/ 4 w 17"/>
                <a:gd name="T1" fmla="*/ 3 h 23"/>
                <a:gd name="T2" fmla="*/ 8 w 17"/>
                <a:gd name="T3" fmla="*/ 3 h 23"/>
                <a:gd name="T4" fmla="*/ 13 w 17"/>
                <a:gd name="T5" fmla="*/ 6 h 23"/>
                <a:gd name="T6" fmla="*/ 8 w 17"/>
                <a:gd name="T7" fmla="*/ 10 h 23"/>
                <a:gd name="T8" fmla="*/ 4 w 17"/>
                <a:gd name="T9" fmla="*/ 10 h 23"/>
                <a:gd name="T10" fmla="*/ 4 w 17"/>
                <a:gd name="T11" fmla="*/ 3 h 23"/>
                <a:gd name="T12" fmla="*/ 0 w 17"/>
                <a:gd name="T13" fmla="*/ 23 h 23"/>
                <a:gd name="T14" fmla="*/ 4 w 17"/>
                <a:gd name="T15" fmla="*/ 23 h 23"/>
                <a:gd name="T16" fmla="*/ 4 w 17"/>
                <a:gd name="T17" fmla="*/ 13 h 23"/>
                <a:gd name="T18" fmla="*/ 8 w 17"/>
                <a:gd name="T19" fmla="*/ 13 h 23"/>
                <a:gd name="T20" fmla="*/ 14 w 17"/>
                <a:gd name="T21" fmla="*/ 23 h 23"/>
                <a:gd name="T22" fmla="*/ 17 w 17"/>
                <a:gd name="T23" fmla="*/ 23 h 23"/>
                <a:gd name="T24" fmla="*/ 11 w 17"/>
                <a:gd name="T25" fmla="*/ 13 h 23"/>
                <a:gd name="T26" fmla="*/ 17 w 17"/>
                <a:gd name="T27" fmla="*/ 7 h 23"/>
                <a:gd name="T28" fmla="*/ 9 w 17"/>
                <a:gd name="T29" fmla="*/ 0 h 23"/>
                <a:gd name="T30" fmla="*/ 0 w 17"/>
                <a:gd name="T31" fmla="*/ 0 h 23"/>
                <a:gd name="T32" fmla="*/ 0 w 17"/>
                <a:gd name="T33" fmla="*/ 23 h 23"/>
                <a:gd name="T34" fmla="*/ 0 w 17"/>
                <a:gd name="T3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23">
                  <a:moveTo>
                    <a:pt x="4" y="3"/>
                  </a:moveTo>
                  <a:lnTo>
                    <a:pt x="8" y="3"/>
                  </a:lnTo>
                  <a:cubicBezTo>
                    <a:pt x="11" y="3"/>
                    <a:pt x="13" y="4"/>
                    <a:pt x="13" y="6"/>
                  </a:cubicBezTo>
                  <a:cubicBezTo>
                    <a:pt x="13" y="10"/>
                    <a:pt x="11" y="10"/>
                    <a:pt x="8" y="10"/>
                  </a:cubicBezTo>
                  <a:lnTo>
                    <a:pt x="4" y="10"/>
                  </a:lnTo>
                  <a:lnTo>
                    <a:pt x="4" y="3"/>
                  </a:lnTo>
                  <a:close/>
                  <a:moveTo>
                    <a:pt x="0" y="23"/>
                  </a:moveTo>
                  <a:lnTo>
                    <a:pt x="4" y="23"/>
                  </a:lnTo>
                  <a:lnTo>
                    <a:pt x="4" y="13"/>
                  </a:lnTo>
                  <a:lnTo>
                    <a:pt x="8" y="13"/>
                  </a:lnTo>
                  <a:lnTo>
                    <a:pt x="14" y="23"/>
                  </a:lnTo>
                  <a:lnTo>
                    <a:pt x="17" y="23"/>
                  </a:lnTo>
                  <a:lnTo>
                    <a:pt x="11" y="13"/>
                  </a:lnTo>
                  <a:cubicBezTo>
                    <a:pt x="14" y="12"/>
                    <a:pt x="17" y="11"/>
                    <a:pt x="17" y="7"/>
                  </a:cubicBezTo>
                  <a:cubicBezTo>
                    <a:pt x="17" y="2"/>
                    <a:pt x="14" y="0"/>
                    <a:pt x="9" y="0"/>
                  </a:cubicBezTo>
                  <a:lnTo>
                    <a:pt x="0" y="0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64696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30">
              <a:extLst>
                <a:ext uri="{FF2B5EF4-FFF2-40B4-BE49-F238E27FC236}">
                  <a16:creationId xmlns:a16="http://schemas.microsoft.com/office/drawing/2014/main" id="{B20002F1-A144-564E-800D-734BE98089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2568" y="2201878"/>
              <a:ext cx="20932" cy="20932"/>
            </a:xfrm>
            <a:custGeom>
              <a:avLst/>
              <a:gdLst>
                <a:gd name="T0" fmla="*/ 36 w 40"/>
                <a:gd name="T1" fmla="*/ 19 h 39"/>
                <a:gd name="T2" fmla="*/ 20 w 40"/>
                <a:gd name="T3" fmla="*/ 36 h 39"/>
                <a:gd name="T4" fmla="*/ 4 w 40"/>
                <a:gd name="T5" fmla="*/ 19 h 39"/>
                <a:gd name="T6" fmla="*/ 20 w 40"/>
                <a:gd name="T7" fmla="*/ 3 h 39"/>
                <a:gd name="T8" fmla="*/ 36 w 40"/>
                <a:gd name="T9" fmla="*/ 19 h 39"/>
                <a:gd name="T10" fmla="*/ 0 w 40"/>
                <a:gd name="T11" fmla="*/ 19 h 39"/>
                <a:gd name="T12" fmla="*/ 20 w 40"/>
                <a:gd name="T13" fmla="*/ 39 h 39"/>
                <a:gd name="T14" fmla="*/ 40 w 40"/>
                <a:gd name="T15" fmla="*/ 19 h 39"/>
                <a:gd name="T16" fmla="*/ 20 w 40"/>
                <a:gd name="T17" fmla="*/ 0 h 39"/>
                <a:gd name="T18" fmla="*/ 0 w 40"/>
                <a:gd name="T19" fmla="*/ 19 h 39"/>
                <a:gd name="T20" fmla="*/ 0 w 40"/>
                <a:gd name="T21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9">
                  <a:moveTo>
                    <a:pt x="36" y="19"/>
                  </a:moveTo>
                  <a:cubicBezTo>
                    <a:pt x="36" y="29"/>
                    <a:pt x="29" y="36"/>
                    <a:pt x="20" y="36"/>
                  </a:cubicBezTo>
                  <a:cubicBezTo>
                    <a:pt x="11" y="36"/>
                    <a:pt x="4" y="29"/>
                    <a:pt x="4" y="19"/>
                  </a:cubicBezTo>
                  <a:cubicBezTo>
                    <a:pt x="4" y="10"/>
                    <a:pt x="11" y="3"/>
                    <a:pt x="20" y="3"/>
                  </a:cubicBezTo>
                  <a:cubicBezTo>
                    <a:pt x="29" y="3"/>
                    <a:pt x="36" y="10"/>
                    <a:pt x="36" y="19"/>
                  </a:cubicBezTo>
                  <a:close/>
                  <a:moveTo>
                    <a:pt x="0" y="19"/>
                  </a:moveTo>
                  <a:cubicBezTo>
                    <a:pt x="0" y="31"/>
                    <a:pt x="9" y="39"/>
                    <a:pt x="20" y="39"/>
                  </a:cubicBezTo>
                  <a:cubicBezTo>
                    <a:pt x="31" y="39"/>
                    <a:pt x="40" y="31"/>
                    <a:pt x="40" y="19"/>
                  </a:cubicBezTo>
                  <a:cubicBezTo>
                    <a:pt x="40" y="8"/>
                    <a:pt x="31" y="0"/>
                    <a:pt x="20" y="0"/>
                  </a:cubicBezTo>
                  <a:cubicBezTo>
                    <a:pt x="9" y="0"/>
                    <a:pt x="0" y="8"/>
                    <a:pt x="0" y="19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64696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31">
              <a:extLst>
                <a:ext uri="{FF2B5EF4-FFF2-40B4-BE49-F238E27FC236}">
                  <a16:creationId xmlns:a16="http://schemas.microsoft.com/office/drawing/2014/main" id="{5F095634-D265-C24C-BAF6-796250C43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927" y="2090607"/>
              <a:ext cx="116779" cy="132202"/>
            </a:xfrm>
            <a:custGeom>
              <a:avLst/>
              <a:gdLst>
                <a:gd name="T0" fmla="*/ 173 w 221"/>
                <a:gd name="T1" fmla="*/ 250 h 250"/>
                <a:gd name="T2" fmla="*/ 221 w 221"/>
                <a:gd name="T3" fmla="*/ 250 h 250"/>
                <a:gd name="T4" fmla="*/ 192 w 221"/>
                <a:gd name="T5" fmla="*/ 0 h 250"/>
                <a:gd name="T6" fmla="*/ 137 w 221"/>
                <a:gd name="T7" fmla="*/ 0 h 250"/>
                <a:gd name="T8" fmla="*/ 0 w 221"/>
                <a:gd name="T9" fmla="*/ 250 h 250"/>
                <a:gd name="T10" fmla="*/ 52 w 221"/>
                <a:gd name="T11" fmla="*/ 250 h 250"/>
                <a:gd name="T12" fmla="*/ 80 w 221"/>
                <a:gd name="T13" fmla="*/ 200 h 250"/>
                <a:gd name="T14" fmla="*/ 155 w 221"/>
                <a:gd name="T15" fmla="*/ 200 h 250"/>
                <a:gd name="T16" fmla="*/ 163 w 221"/>
                <a:gd name="T17" fmla="*/ 163 h 250"/>
                <a:gd name="T18" fmla="*/ 99 w 221"/>
                <a:gd name="T19" fmla="*/ 163 h 250"/>
                <a:gd name="T20" fmla="*/ 99 w 221"/>
                <a:gd name="T21" fmla="*/ 163 h 250"/>
                <a:gd name="T22" fmla="*/ 154 w 221"/>
                <a:gd name="T23" fmla="*/ 68 h 250"/>
                <a:gd name="T24" fmla="*/ 173 w 221"/>
                <a:gd name="T25" fmla="*/ 250 h 250"/>
                <a:gd name="T26" fmla="*/ 173 w 221"/>
                <a:gd name="T27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50">
                  <a:moveTo>
                    <a:pt x="173" y="250"/>
                  </a:moveTo>
                  <a:lnTo>
                    <a:pt x="221" y="250"/>
                  </a:lnTo>
                  <a:lnTo>
                    <a:pt x="192" y="0"/>
                  </a:lnTo>
                  <a:lnTo>
                    <a:pt x="137" y="0"/>
                  </a:lnTo>
                  <a:lnTo>
                    <a:pt x="0" y="250"/>
                  </a:lnTo>
                  <a:lnTo>
                    <a:pt x="52" y="250"/>
                  </a:lnTo>
                  <a:cubicBezTo>
                    <a:pt x="52" y="250"/>
                    <a:pt x="79" y="202"/>
                    <a:pt x="80" y="200"/>
                  </a:cubicBezTo>
                  <a:lnTo>
                    <a:pt x="155" y="200"/>
                  </a:lnTo>
                  <a:lnTo>
                    <a:pt x="163" y="163"/>
                  </a:lnTo>
                  <a:lnTo>
                    <a:pt x="99" y="163"/>
                  </a:lnTo>
                  <a:cubicBezTo>
                    <a:pt x="99" y="163"/>
                    <a:pt x="99" y="163"/>
                    <a:pt x="99" y="163"/>
                  </a:cubicBezTo>
                  <a:cubicBezTo>
                    <a:pt x="103" y="155"/>
                    <a:pt x="152" y="70"/>
                    <a:pt x="154" y="68"/>
                  </a:cubicBezTo>
                  <a:cubicBezTo>
                    <a:pt x="154" y="70"/>
                    <a:pt x="173" y="250"/>
                    <a:pt x="173" y="250"/>
                  </a:cubicBezTo>
                  <a:lnTo>
                    <a:pt x="173" y="250"/>
                  </a:lnTo>
                </a:path>
              </a:pathLst>
            </a:custGeom>
            <a:solidFill>
              <a:srgbClr val="64696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32">
              <a:extLst>
                <a:ext uri="{FF2B5EF4-FFF2-40B4-BE49-F238E27FC236}">
                  <a16:creationId xmlns:a16="http://schemas.microsoft.com/office/drawing/2014/main" id="{94D98733-E809-6445-9C5B-A0AC8492C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824" y="2090607"/>
              <a:ext cx="56186" cy="132202"/>
            </a:xfrm>
            <a:custGeom>
              <a:avLst/>
              <a:gdLst>
                <a:gd name="T0" fmla="*/ 51 w 51"/>
                <a:gd name="T1" fmla="*/ 0 h 120"/>
                <a:gd name="T2" fmla="*/ 25 w 51"/>
                <a:gd name="T3" fmla="*/ 0 h 120"/>
                <a:gd name="T4" fmla="*/ 0 w 51"/>
                <a:gd name="T5" fmla="*/ 120 h 120"/>
                <a:gd name="T6" fmla="*/ 27 w 51"/>
                <a:gd name="T7" fmla="*/ 120 h 120"/>
                <a:gd name="T8" fmla="*/ 51 w 51"/>
                <a:gd name="T9" fmla="*/ 0 h 120"/>
                <a:gd name="T10" fmla="*/ 51 w 51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20">
                  <a:moveTo>
                    <a:pt x="51" y="0"/>
                  </a:moveTo>
                  <a:lnTo>
                    <a:pt x="25" y="0"/>
                  </a:lnTo>
                  <a:lnTo>
                    <a:pt x="0" y="120"/>
                  </a:lnTo>
                  <a:lnTo>
                    <a:pt x="27" y="120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64696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33">
              <a:extLst>
                <a:ext uri="{FF2B5EF4-FFF2-40B4-BE49-F238E27FC236}">
                  <a16:creationId xmlns:a16="http://schemas.microsoft.com/office/drawing/2014/main" id="{814D973D-5CAB-4C4B-AC54-1985D7F87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0112" y="2090607"/>
              <a:ext cx="113474" cy="132202"/>
            </a:xfrm>
            <a:custGeom>
              <a:avLst/>
              <a:gdLst>
                <a:gd name="T0" fmla="*/ 78 w 215"/>
                <a:gd name="T1" fmla="*/ 62 h 250"/>
                <a:gd name="T2" fmla="*/ 100 w 215"/>
                <a:gd name="T3" fmla="*/ 40 h 250"/>
                <a:gd name="T4" fmla="*/ 205 w 215"/>
                <a:gd name="T5" fmla="*/ 40 h 250"/>
                <a:gd name="T6" fmla="*/ 215 w 215"/>
                <a:gd name="T7" fmla="*/ 0 h 250"/>
                <a:gd name="T8" fmla="*/ 87 w 215"/>
                <a:gd name="T9" fmla="*/ 0 h 250"/>
                <a:gd name="T10" fmla="*/ 32 w 215"/>
                <a:gd name="T11" fmla="*/ 66 h 250"/>
                <a:gd name="T12" fmla="*/ 6 w 215"/>
                <a:gd name="T13" fmla="*/ 190 h 250"/>
                <a:gd name="T14" fmla="*/ 57 w 215"/>
                <a:gd name="T15" fmla="*/ 250 h 250"/>
                <a:gd name="T16" fmla="*/ 174 w 215"/>
                <a:gd name="T17" fmla="*/ 250 h 250"/>
                <a:gd name="T18" fmla="*/ 183 w 215"/>
                <a:gd name="T19" fmla="*/ 209 h 250"/>
                <a:gd name="T20" fmla="*/ 75 w 215"/>
                <a:gd name="T21" fmla="*/ 209 h 250"/>
                <a:gd name="T22" fmla="*/ 57 w 215"/>
                <a:gd name="T23" fmla="*/ 180 h 250"/>
                <a:gd name="T24" fmla="*/ 68 w 215"/>
                <a:gd name="T25" fmla="*/ 121 h 250"/>
                <a:gd name="T26" fmla="*/ 68 w 215"/>
                <a:gd name="T27" fmla="*/ 121 h 250"/>
                <a:gd name="T28" fmla="*/ 78 w 215"/>
                <a:gd name="T29" fmla="*/ 62 h 250"/>
                <a:gd name="T30" fmla="*/ 78 w 215"/>
                <a:gd name="T31" fmla="*/ 6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5" h="250">
                  <a:moveTo>
                    <a:pt x="78" y="62"/>
                  </a:moveTo>
                  <a:cubicBezTo>
                    <a:pt x="80" y="54"/>
                    <a:pt x="82" y="40"/>
                    <a:pt x="100" y="40"/>
                  </a:cubicBezTo>
                  <a:cubicBezTo>
                    <a:pt x="110" y="40"/>
                    <a:pt x="205" y="40"/>
                    <a:pt x="205" y="40"/>
                  </a:cubicBezTo>
                  <a:lnTo>
                    <a:pt x="215" y="0"/>
                  </a:lnTo>
                  <a:cubicBezTo>
                    <a:pt x="215" y="0"/>
                    <a:pt x="122" y="0"/>
                    <a:pt x="87" y="0"/>
                  </a:cubicBezTo>
                  <a:cubicBezTo>
                    <a:pt x="38" y="0"/>
                    <a:pt x="35" y="50"/>
                    <a:pt x="32" y="66"/>
                  </a:cubicBezTo>
                  <a:cubicBezTo>
                    <a:pt x="28" y="83"/>
                    <a:pt x="7" y="185"/>
                    <a:pt x="6" y="190"/>
                  </a:cubicBezTo>
                  <a:cubicBezTo>
                    <a:pt x="0" y="219"/>
                    <a:pt x="15" y="250"/>
                    <a:pt x="57" y="250"/>
                  </a:cubicBezTo>
                  <a:lnTo>
                    <a:pt x="174" y="250"/>
                  </a:lnTo>
                  <a:lnTo>
                    <a:pt x="183" y="209"/>
                  </a:lnTo>
                  <a:lnTo>
                    <a:pt x="75" y="209"/>
                  </a:lnTo>
                  <a:cubicBezTo>
                    <a:pt x="55" y="209"/>
                    <a:pt x="54" y="197"/>
                    <a:pt x="57" y="180"/>
                  </a:cubicBezTo>
                  <a:lnTo>
                    <a:pt x="68" y="121"/>
                  </a:lnTo>
                  <a:lnTo>
                    <a:pt x="68" y="121"/>
                  </a:lnTo>
                  <a:cubicBezTo>
                    <a:pt x="68" y="121"/>
                    <a:pt x="74" y="85"/>
                    <a:pt x="78" y="62"/>
                  </a:cubicBezTo>
                  <a:lnTo>
                    <a:pt x="78" y="62"/>
                  </a:lnTo>
                </a:path>
              </a:pathLst>
            </a:custGeom>
            <a:solidFill>
              <a:srgbClr val="64696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34">
              <a:extLst>
                <a:ext uri="{FF2B5EF4-FFF2-40B4-BE49-F238E27FC236}">
                  <a16:creationId xmlns:a16="http://schemas.microsoft.com/office/drawing/2014/main" id="{C035E1DD-6ABE-7E46-A767-472E48CC8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369" y="2087303"/>
              <a:ext cx="117881" cy="135507"/>
            </a:xfrm>
            <a:custGeom>
              <a:avLst/>
              <a:gdLst>
                <a:gd name="T0" fmla="*/ 88 w 223"/>
                <a:gd name="T1" fmla="*/ 68 h 255"/>
                <a:gd name="T2" fmla="*/ 113 w 223"/>
                <a:gd name="T3" fmla="*/ 45 h 255"/>
                <a:gd name="T4" fmla="*/ 214 w 223"/>
                <a:gd name="T5" fmla="*/ 45 h 255"/>
                <a:gd name="T6" fmla="*/ 223 w 223"/>
                <a:gd name="T7" fmla="*/ 5 h 255"/>
                <a:gd name="T8" fmla="*/ 102 w 223"/>
                <a:gd name="T9" fmla="*/ 5 h 255"/>
                <a:gd name="T10" fmla="*/ 42 w 223"/>
                <a:gd name="T11" fmla="*/ 64 h 255"/>
                <a:gd name="T12" fmla="*/ 35 w 223"/>
                <a:gd name="T13" fmla="*/ 114 h 255"/>
                <a:gd name="T14" fmla="*/ 69 w 223"/>
                <a:gd name="T15" fmla="*/ 143 h 255"/>
                <a:gd name="T16" fmla="*/ 142 w 223"/>
                <a:gd name="T17" fmla="*/ 143 h 255"/>
                <a:gd name="T18" fmla="*/ 155 w 223"/>
                <a:gd name="T19" fmla="*/ 152 h 255"/>
                <a:gd name="T20" fmla="*/ 145 w 223"/>
                <a:gd name="T21" fmla="*/ 203 h 255"/>
                <a:gd name="T22" fmla="*/ 113 w 223"/>
                <a:gd name="T23" fmla="*/ 214 h 255"/>
                <a:gd name="T24" fmla="*/ 9 w 223"/>
                <a:gd name="T25" fmla="*/ 214 h 255"/>
                <a:gd name="T26" fmla="*/ 0 w 223"/>
                <a:gd name="T27" fmla="*/ 255 h 255"/>
                <a:gd name="T28" fmla="*/ 131 w 223"/>
                <a:gd name="T29" fmla="*/ 255 h 255"/>
                <a:gd name="T30" fmla="*/ 191 w 223"/>
                <a:gd name="T31" fmla="*/ 217 h 255"/>
                <a:gd name="T32" fmla="*/ 205 w 223"/>
                <a:gd name="T33" fmla="*/ 147 h 255"/>
                <a:gd name="T34" fmla="*/ 164 w 223"/>
                <a:gd name="T35" fmla="*/ 100 h 255"/>
                <a:gd name="T36" fmla="*/ 100 w 223"/>
                <a:gd name="T37" fmla="*/ 100 h 255"/>
                <a:gd name="T38" fmla="*/ 85 w 223"/>
                <a:gd name="T39" fmla="*/ 90 h 255"/>
                <a:gd name="T40" fmla="*/ 88 w 223"/>
                <a:gd name="T41" fmla="*/ 68 h 255"/>
                <a:gd name="T42" fmla="*/ 88 w 223"/>
                <a:gd name="T43" fmla="*/ 6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3" h="255">
                  <a:moveTo>
                    <a:pt x="88" y="68"/>
                  </a:moveTo>
                  <a:cubicBezTo>
                    <a:pt x="92" y="51"/>
                    <a:pt x="90" y="45"/>
                    <a:pt x="113" y="45"/>
                  </a:cubicBezTo>
                  <a:cubicBezTo>
                    <a:pt x="145" y="45"/>
                    <a:pt x="214" y="45"/>
                    <a:pt x="214" y="45"/>
                  </a:cubicBezTo>
                  <a:lnTo>
                    <a:pt x="223" y="5"/>
                  </a:lnTo>
                  <a:cubicBezTo>
                    <a:pt x="223" y="5"/>
                    <a:pt x="148" y="5"/>
                    <a:pt x="102" y="5"/>
                  </a:cubicBezTo>
                  <a:cubicBezTo>
                    <a:pt x="86" y="5"/>
                    <a:pt x="51" y="0"/>
                    <a:pt x="42" y="64"/>
                  </a:cubicBezTo>
                  <a:cubicBezTo>
                    <a:pt x="38" y="92"/>
                    <a:pt x="35" y="105"/>
                    <a:pt x="35" y="114"/>
                  </a:cubicBezTo>
                  <a:cubicBezTo>
                    <a:pt x="33" y="137"/>
                    <a:pt x="53" y="143"/>
                    <a:pt x="69" y="143"/>
                  </a:cubicBezTo>
                  <a:cubicBezTo>
                    <a:pt x="92" y="143"/>
                    <a:pt x="142" y="143"/>
                    <a:pt x="142" y="143"/>
                  </a:cubicBezTo>
                  <a:cubicBezTo>
                    <a:pt x="153" y="143"/>
                    <a:pt x="157" y="143"/>
                    <a:pt x="155" y="152"/>
                  </a:cubicBezTo>
                  <a:cubicBezTo>
                    <a:pt x="153" y="166"/>
                    <a:pt x="147" y="194"/>
                    <a:pt x="145" y="203"/>
                  </a:cubicBezTo>
                  <a:cubicBezTo>
                    <a:pt x="143" y="216"/>
                    <a:pt x="127" y="214"/>
                    <a:pt x="113" y="214"/>
                  </a:cubicBezTo>
                  <a:lnTo>
                    <a:pt x="9" y="214"/>
                  </a:lnTo>
                  <a:lnTo>
                    <a:pt x="0" y="255"/>
                  </a:lnTo>
                  <a:lnTo>
                    <a:pt x="131" y="255"/>
                  </a:lnTo>
                  <a:cubicBezTo>
                    <a:pt x="158" y="255"/>
                    <a:pt x="184" y="245"/>
                    <a:pt x="191" y="217"/>
                  </a:cubicBezTo>
                  <a:cubicBezTo>
                    <a:pt x="198" y="189"/>
                    <a:pt x="201" y="169"/>
                    <a:pt x="205" y="147"/>
                  </a:cubicBezTo>
                  <a:cubicBezTo>
                    <a:pt x="210" y="120"/>
                    <a:pt x="194" y="100"/>
                    <a:pt x="164" y="100"/>
                  </a:cubicBezTo>
                  <a:lnTo>
                    <a:pt x="100" y="100"/>
                  </a:lnTo>
                  <a:cubicBezTo>
                    <a:pt x="94" y="100"/>
                    <a:pt x="82" y="102"/>
                    <a:pt x="85" y="90"/>
                  </a:cubicBezTo>
                  <a:cubicBezTo>
                    <a:pt x="85" y="85"/>
                    <a:pt x="86" y="79"/>
                    <a:pt x="88" y="68"/>
                  </a:cubicBezTo>
                  <a:lnTo>
                    <a:pt x="88" y="68"/>
                  </a:lnTo>
                </a:path>
              </a:pathLst>
            </a:custGeom>
            <a:solidFill>
              <a:srgbClr val="64696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7882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ouble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5A036F-3F5B-3A45-A59A-EA3691CAB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895350"/>
            <a:ext cx="4083894" cy="3619500"/>
          </a:xfrm>
        </p:spPr>
        <p:txBody>
          <a:bodyPr>
            <a:noAutofit/>
          </a:bodyPr>
          <a:lstStyle>
            <a:lvl1pPr marL="169863" indent="-169863">
              <a:spcBef>
                <a:spcPts val="600"/>
              </a:spcBef>
              <a:spcAft>
                <a:spcPts val="0"/>
              </a:spcAft>
              <a:buSzPct val="80000"/>
              <a:buFontTx/>
              <a:buBlip>
                <a:blip r:embed="rId2"/>
              </a:buBlip>
              <a:defRPr sz="16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1pPr>
            <a:lvl2pPr marL="344488" indent="-17462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2pPr>
            <a:lvl3pPr marL="514350" indent="-169863">
              <a:spcBef>
                <a:spcPts val="600"/>
              </a:spcBef>
              <a:spcAft>
                <a:spcPts val="0"/>
              </a:spcAft>
              <a:defRPr sz="12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3pPr>
            <a:lvl4pPr marL="687388" marR="0" indent="-17303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Arial" pitchFamily="34" charset="0"/>
              <a:buChar char="–"/>
              <a:tabLst/>
              <a:defRPr sz="11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4pPr>
            <a:lvl5pPr marL="862013" indent="-174625">
              <a:spcBef>
                <a:spcPts val="60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Font typeface="Arial" panose="020B0604020202020204" pitchFamily="34" charset="0"/>
              <a:buChar char="»"/>
              <a:tabLst/>
              <a:defRPr sz="10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535C50E-4B3A-0240-8785-8BDE97A5CC4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717207" y="895350"/>
            <a:ext cx="4118589" cy="3619500"/>
          </a:xfrm>
        </p:spPr>
        <p:txBody>
          <a:bodyPr>
            <a:noAutofit/>
          </a:bodyPr>
          <a:lstStyle>
            <a:lvl1pPr marL="169863" indent="-169863">
              <a:spcBef>
                <a:spcPts val="600"/>
              </a:spcBef>
              <a:spcAft>
                <a:spcPts val="0"/>
              </a:spcAft>
              <a:buSzPct val="80000"/>
              <a:buFontTx/>
              <a:buBlip>
                <a:blip r:embed="rId2"/>
              </a:buBlip>
              <a:defRPr sz="16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1pPr>
            <a:lvl2pPr marL="344488" indent="-17462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2pPr>
            <a:lvl3pPr marL="514350" indent="-169863">
              <a:spcBef>
                <a:spcPts val="600"/>
              </a:spcBef>
              <a:spcAft>
                <a:spcPts val="0"/>
              </a:spcAft>
              <a:defRPr sz="12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3pPr>
            <a:lvl4pPr marL="687388" marR="0" indent="-17303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Arial" pitchFamily="34" charset="0"/>
              <a:buChar char="–"/>
              <a:tabLst/>
              <a:defRPr sz="11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4pPr>
            <a:lvl5pPr marL="862013" indent="-174625">
              <a:spcBef>
                <a:spcPts val="60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Font typeface="Arial" panose="020B0604020202020204" pitchFamily="34" charset="0"/>
              <a:buChar char="»"/>
              <a:tabLst/>
              <a:defRPr sz="10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675EF-8D3B-9C40-B40C-4F767C94A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09551"/>
            <a:ext cx="84963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501136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eft -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1FB37D-E90A-504D-ACAF-4DAF92F2A92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13872" y="895350"/>
            <a:ext cx="4114855" cy="3619500"/>
          </a:xfrm>
        </p:spPr>
        <p:txBody>
          <a:bodyPr>
            <a:noAutofit/>
          </a:bodyPr>
          <a:lstStyle>
            <a:lvl1pPr marL="169863" indent="-169863">
              <a:spcBef>
                <a:spcPts val="600"/>
              </a:spcBef>
              <a:spcAft>
                <a:spcPts val="0"/>
              </a:spcAft>
              <a:buSzPct val="80000"/>
              <a:buFontTx/>
              <a:buBlip>
                <a:blip r:embed="rId2"/>
              </a:buBlip>
              <a:defRPr sz="16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1pPr>
            <a:lvl2pPr marL="344488" indent="-17462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2pPr>
            <a:lvl3pPr marL="514350" indent="-169863">
              <a:spcBef>
                <a:spcPts val="600"/>
              </a:spcBef>
              <a:spcAft>
                <a:spcPts val="0"/>
              </a:spcAft>
              <a:defRPr sz="12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3pPr>
            <a:lvl4pPr marL="687388" marR="0" indent="-17303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Arial" pitchFamily="34" charset="0"/>
              <a:buChar char="–"/>
              <a:tabLst/>
              <a:defRPr sz="11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4pPr>
            <a:lvl5pPr marL="862013" indent="-174625">
              <a:spcBef>
                <a:spcPts val="60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Font typeface="Arial" panose="020B0604020202020204" pitchFamily="34" charset="0"/>
              <a:buChar char="»"/>
              <a:tabLst/>
              <a:defRPr sz="10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A964B392-C7A1-6D41-8DBA-E4CE23894FFB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42899" y="895350"/>
            <a:ext cx="4080999" cy="3619500"/>
          </a:xfrm>
        </p:spPr>
        <p:txBody>
          <a:bodyPr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Click to icon to add image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5407A72-AABA-0743-A0F2-3DC2BCE73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09550"/>
            <a:ext cx="8485828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1888D32-3AE2-E744-A9A9-4CE5D111B74A}"/>
              </a:ext>
            </a:extLst>
          </p:cNvPr>
          <p:cNvSpPr txBox="1">
            <a:spLocks/>
          </p:cNvSpPr>
          <p:nvPr userDrawn="1"/>
        </p:nvSpPr>
        <p:spPr>
          <a:xfrm>
            <a:off x="467958" y="1732229"/>
            <a:ext cx="8360769" cy="31184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buClr>
                <a:schemeClr val="tx2"/>
              </a:buClr>
              <a:buFontTx/>
              <a:buNone/>
              <a:defRPr lang="en-US" sz="1600" kern="1200" dirty="0" smtClean="0">
                <a:solidFill>
                  <a:schemeClr val="accent2"/>
                </a:solidFill>
                <a:latin typeface="+mn-lt"/>
                <a:ea typeface="+mn-ea"/>
                <a:cs typeface="Arial" pitchFamily="34" charset="0"/>
              </a:defRPr>
            </a:lvl1pPr>
            <a:lvl2pPr marL="400050" indent="-173038" algn="l" defTabSz="9144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3088" indent="-173038" algn="l" defTabSz="9144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SzPct val="80000"/>
              <a:buFont typeface="Arial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741363" indent="-168275" algn="l" defTabSz="9144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73779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172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17FCAC71-FFC0-9C4C-A738-80F22B60B875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4714685" y="895350"/>
            <a:ext cx="4124515" cy="3619500"/>
          </a:xfrm>
        </p:spPr>
        <p:txBody>
          <a:bodyPr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Click to icon to add image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633CAF7B-E471-CA40-AC73-981382679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09550"/>
            <a:ext cx="84963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D67C9D0-B8F7-794F-ACF6-E4C8966FCBC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42900" y="895350"/>
            <a:ext cx="4086416" cy="3619500"/>
          </a:xfrm>
        </p:spPr>
        <p:txBody>
          <a:bodyPr>
            <a:noAutofit/>
          </a:bodyPr>
          <a:lstStyle>
            <a:lvl1pPr marL="169863" indent="-169863">
              <a:spcBef>
                <a:spcPts val="600"/>
              </a:spcBef>
              <a:spcAft>
                <a:spcPts val="0"/>
              </a:spcAft>
              <a:buSzPct val="80000"/>
              <a:buFontTx/>
              <a:buBlip>
                <a:blip r:embed="rId2"/>
              </a:buBlip>
              <a:defRPr sz="16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1pPr>
            <a:lvl2pPr marL="344488" indent="-17462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2pPr>
            <a:lvl3pPr marL="514350" indent="-169863">
              <a:spcBef>
                <a:spcPts val="600"/>
              </a:spcBef>
              <a:spcAft>
                <a:spcPts val="0"/>
              </a:spcAft>
              <a:defRPr sz="12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3pPr>
            <a:lvl4pPr marL="687388" marR="0" indent="-17303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Arial" pitchFamily="34" charset="0"/>
              <a:buChar char="–"/>
              <a:tabLst/>
              <a:defRPr sz="11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4pPr>
            <a:lvl5pPr marL="862013" indent="-174625">
              <a:spcBef>
                <a:spcPts val="60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Font typeface="Arial" panose="020B0604020202020204" pitchFamily="34" charset="0"/>
              <a:buChar char="»"/>
              <a:tabLst/>
              <a:defRPr sz="10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5300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1FB37D-E90A-504D-ACAF-4DAF92F2A92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342258" y="895350"/>
            <a:ext cx="2565810" cy="3619500"/>
          </a:xfrm>
        </p:spPr>
        <p:txBody>
          <a:bodyPr>
            <a:noAutofit/>
          </a:bodyPr>
          <a:lstStyle>
            <a:lvl1pPr marL="169863" indent="-169863">
              <a:spcBef>
                <a:spcPts val="600"/>
              </a:spcBef>
              <a:spcAft>
                <a:spcPts val="0"/>
              </a:spcAft>
              <a:buSzPct val="80000"/>
              <a:buFontTx/>
              <a:buBlip>
                <a:blip r:embed="rId2"/>
              </a:buBlip>
              <a:defRPr sz="16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1pPr>
            <a:lvl2pPr marL="344488" indent="-17462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2pPr>
            <a:lvl3pPr marL="514350" indent="-169863">
              <a:spcBef>
                <a:spcPts val="600"/>
              </a:spcBef>
              <a:spcAft>
                <a:spcPts val="0"/>
              </a:spcAft>
              <a:defRPr sz="12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3pPr>
            <a:lvl4pPr marL="687388" marR="0" indent="-17303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Arial" pitchFamily="34" charset="0"/>
              <a:buChar char="–"/>
              <a:tabLst/>
              <a:defRPr sz="11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4pPr>
            <a:lvl5pPr marL="862013" indent="-174625">
              <a:spcBef>
                <a:spcPts val="60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Font typeface="Arial" panose="020B0604020202020204" pitchFamily="34" charset="0"/>
              <a:buChar char="»"/>
              <a:tabLst/>
              <a:defRPr sz="10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5407A72-AABA-0743-A0F2-3DC2BCE73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1" y="209551"/>
            <a:ext cx="8480385" cy="380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C6B552-1DCF-F04D-A345-4019D3F1FB4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62916" y="895350"/>
            <a:ext cx="2576283" cy="3619500"/>
          </a:xfrm>
        </p:spPr>
        <p:txBody>
          <a:bodyPr>
            <a:noAutofit/>
          </a:bodyPr>
          <a:lstStyle>
            <a:lvl1pPr marL="169863" indent="-169863">
              <a:spcBef>
                <a:spcPts val="600"/>
              </a:spcBef>
              <a:spcAft>
                <a:spcPts val="0"/>
              </a:spcAft>
              <a:buSzPct val="80000"/>
              <a:buFontTx/>
              <a:buBlip>
                <a:blip r:embed="rId2"/>
              </a:buBlip>
              <a:defRPr sz="16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1pPr>
            <a:lvl2pPr marL="344488" indent="-17462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2pPr>
            <a:lvl3pPr marL="514350" indent="-169863">
              <a:spcBef>
                <a:spcPts val="600"/>
              </a:spcBef>
              <a:spcAft>
                <a:spcPts val="0"/>
              </a:spcAft>
              <a:defRPr sz="12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3pPr>
            <a:lvl4pPr marL="687388" marR="0" indent="-17303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Arial" pitchFamily="34" charset="0"/>
              <a:buChar char="–"/>
              <a:tabLst/>
              <a:defRPr sz="11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4pPr>
            <a:lvl5pPr marL="862013" indent="-174625">
              <a:spcBef>
                <a:spcPts val="60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Font typeface="Arial" panose="020B0604020202020204" pitchFamily="34" charset="0"/>
              <a:buChar char="»"/>
              <a:tabLst/>
              <a:defRPr sz="10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907FEB4-40DB-B44A-BE18-9F486C10D73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8342" y="895351"/>
            <a:ext cx="2565810" cy="3619499"/>
          </a:xfrm>
        </p:spPr>
        <p:txBody>
          <a:bodyPr>
            <a:noAutofit/>
          </a:bodyPr>
          <a:lstStyle>
            <a:lvl1pPr marL="169863" indent="-169863">
              <a:spcBef>
                <a:spcPts val="600"/>
              </a:spcBef>
              <a:spcAft>
                <a:spcPts val="0"/>
              </a:spcAft>
              <a:buSzPct val="80000"/>
              <a:buFontTx/>
              <a:buBlip>
                <a:blip r:embed="rId2"/>
              </a:buBlip>
              <a:defRPr sz="16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1pPr>
            <a:lvl2pPr marL="344488" indent="-17462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2pPr>
            <a:lvl3pPr marL="514350" indent="-169863">
              <a:spcBef>
                <a:spcPts val="600"/>
              </a:spcBef>
              <a:spcAft>
                <a:spcPts val="0"/>
              </a:spcAft>
              <a:defRPr sz="12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3pPr>
            <a:lvl4pPr marL="687388" marR="0" indent="-17303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Arial" pitchFamily="34" charset="0"/>
              <a:buChar char="–"/>
              <a:tabLst/>
              <a:defRPr sz="11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4pPr>
            <a:lvl5pPr marL="862013" indent="-174625">
              <a:spcBef>
                <a:spcPts val="60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Font typeface="Arial" panose="020B0604020202020204" pitchFamily="34" charset="0"/>
              <a:buChar char="»"/>
              <a:tabLst/>
              <a:defRPr sz="100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459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87BEECF-E7AD-F74C-8EA7-B5C1A3AE5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09550"/>
            <a:ext cx="8496300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1999BA2-76AB-164F-9AF8-23FC36321F6C}"/>
              </a:ext>
            </a:extLst>
          </p:cNvPr>
          <p:cNvSpPr txBox="1">
            <a:spLocks/>
          </p:cNvSpPr>
          <p:nvPr userDrawn="1"/>
        </p:nvSpPr>
        <p:spPr>
          <a:xfrm>
            <a:off x="467958" y="1732229"/>
            <a:ext cx="8360769" cy="31184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buClr>
                <a:schemeClr val="tx2"/>
              </a:buClr>
              <a:buFontTx/>
              <a:buNone/>
              <a:defRPr lang="en-US" sz="1600" kern="1200" dirty="0" smtClean="0">
                <a:solidFill>
                  <a:schemeClr val="accent2"/>
                </a:solidFill>
                <a:latin typeface="+mn-lt"/>
                <a:ea typeface="+mn-ea"/>
                <a:cs typeface="Arial" pitchFamily="34" charset="0"/>
              </a:defRPr>
            </a:lvl1pPr>
            <a:lvl2pPr marL="400050" indent="-173038" algn="l" defTabSz="9144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3088" indent="-173038" algn="l" defTabSz="9144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SzPct val="80000"/>
              <a:buFont typeface="Arial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741363" indent="-168275" algn="l" defTabSz="9144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1139210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6403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9E3A12-2FA6-4642-8FAD-EE7A24205931}"/>
              </a:ext>
            </a:extLst>
          </p:cNvPr>
          <p:cNvSpPr/>
          <p:nvPr userDrawn="1"/>
        </p:nvSpPr>
        <p:spPr>
          <a:xfrm>
            <a:off x="0" y="0"/>
            <a:ext cx="2484408" cy="4514850"/>
          </a:xfrm>
          <a:prstGeom prst="rect">
            <a:avLst/>
          </a:prstGeom>
          <a:gradFill>
            <a:gsLst>
              <a:gs pos="0">
                <a:schemeClr val="accent3">
                  <a:lumMod val="90000"/>
                </a:schemeClr>
              </a:gs>
              <a:gs pos="97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58232"/>
                </a:solidFill>
                <a:highlight>
                  <a:srgbClr val="F58232"/>
                </a:highlight>
              </a:rPr>
              <a:t>   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87BEECF-E7AD-F74C-8EA7-B5C1A3AE53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09550"/>
            <a:ext cx="1911201" cy="43053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Table of Contents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C17A625-793B-ED44-8A0F-193A4AD33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5986" y="895350"/>
            <a:ext cx="6133213" cy="3619501"/>
          </a:xfrm>
        </p:spPr>
        <p:txBody>
          <a:bodyPr>
            <a:noAutofit/>
          </a:bodyPr>
          <a:lstStyle>
            <a:lvl1pPr marL="169863" marR="0" indent="-1698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+mj-lt"/>
              <a:buAutoNum type="arabicPeriod"/>
              <a:tabLst/>
              <a:defRPr sz="1600" b="0" i="0">
                <a:solidFill>
                  <a:schemeClr val="accent2"/>
                </a:solidFill>
                <a:latin typeface="Gill Sans MT" panose="020B0502020104020203" pitchFamily="34" charset="77"/>
              </a:defRPr>
            </a:lvl1pPr>
            <a:lvl2pPr marL="344488" indent="-174625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+mj-lt"/>
              <a:buAutoNum type="arabicPeriod"/>
              <a:defRPr sz="1400" b="0" i="0">
                <a:solidFill>
                  <a:schemeClr val="bg1"/>
                </a:solidFill>
                <a:latin typeface="Gill Sans MT" panose="020B0502020104020203" pitchFamily="34" charset="77"/>
              </a:defRPr>
            </a:lvl2pPr>
            <a:lvl3pPr marL="514350" indent="-169863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  <a:defRPr sz="1200" b="0" i="0">
                <a:solidFill>
                  <a:schemeClr val="bg1"/>
                </a:solidFill>
                <a:latin typeface="Gill Sans MT" panose="020B0502020104020203" pitchFamily="34" charset="77"/>
              </a:defRPr>
            </a:lvl3pPr>
            <a:lvl4pPr marL="687388" marR="0" indent="-17303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Tx/>
              <a:buFont typeface="+mj-lt"/>
              <a:buAutoNum type="arabicPeriod"/>
              <a:tabLst/>
              <a:defRPr sz="1100" b="0" i="0">
                <a:solidFill>
                  <a:schemeClr val="bg1"/>
                </a:solidFill>
                <a:latin typeface="Gill Sans MT" panose="020B0502020104020203" pitchFamily="34" charset="77"/>
              </a:defRPr>
            </a:lvl4pPr>
            <a:lvl5pPr marL="862013" indent="-174625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  <a:tabLst/>
              <a:defRPr sz="1000">
                <a:solidFill>
                  <a:schemeClr val="bg1"/>
                </a:solidFill>
                <a:latin typeface="+mn-lt"/>
              </a:defRPr>
            </a:lvl5pPr>
          </a:lstStyle>
          <a:p>
            <a:pPr marL="169863" marR="0" lvl="0" indent="-1698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+mj-lt"/>
              <a:buAutoNum type="arabicPeriod"/>
              <a:tabLst/>
              <a:defRPr/>
            </a:pPr>
            <a:r>
              <a:rPr lang="en-US" smtClean="0"/>
              <a:t>Edit Master text styles</a:t>
            </a:r>
          </a:p>
          <a:p>
            <a:pPr marL="169863" marR="0" lvl="1" indent="-1698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+mj-lt"/>
              <a:buAutoNum type="arabicPeriod"/>
              <a:tabLst/>
              <a:defRPr/>
            </a:pPr>
            <a:r>
              <a:rPr lang="en-US" smtClean="0"/>
              <a:t>Second level</a:t>
            </a:r>
          </a:p>
          <a:p>
            <a:pPr marL="169863" marR="0" lvl="2" indent="-1698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+mj-lt"/>
              <a:buAutoNum type="arabicPeriod"/>
              <a:tabLst/>
              <a:defRPr/>
            </a:pPr>
            <a:r>
              <a:rPr lang="en-US" smtClean="0"/>
              <a:t>Third level</a:t>
            </a:r>
          </a:p>
          <a:p>
            <a:pPr marL="169863" marR="0" lvl="3" indent="-1698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+mj-lt"/>
              <a:buAutoNum type="arabicPeriod"/>
              <a:tabLst/>
              <a:defRPr/>
            </a:pPr>
            <a:r>
              <a:rPr lang="en-US" smtClean="0"/>
              <a:t>Fourth level</a:t>
            </a:r>
          </a:p>
          <a:p>
            <a:pPr marL="169863" marR="0" lvl="4" indent="-1698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+mj-lt"/>
              <a:buAutoNum type="arabicPeriod"/>
              <a:tabLst/>
              <a:defRPr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79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895349"/>
            <a:ext cx="8496300" cy="36195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eaLnBrk="1" hangingPunct="1"/>
            <a:r>
              <a:rPr lang="en-US" dirty="0"/>
              <a:t>      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72C63A40-9D35-9140-8E05-B9EEB0226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14753"/>
            <a:ext cx="8496300" cy="3757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BF2CB07-FEC6-5643-8BF3-47CFE21769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3814358" y="1596649"/>
            <a:ext cx="238515" cy="194292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800" b="0" i="0">
                <a:solidFill>
                  <a:schemeClr val="tx2"/>
                </a:solidFill>
                <a:latin typeface="Gill Sans MT" panose="020B0502020104020203" pitchFamily="34" charset="77"/>
                <a:cs typeface="Arial" pitchFamily="34" charset="0"/>
              </a:defRPr>
            </a:lvl1pPr>
          </a:lstStyle>
          <a:p>
            <a:fld id="{F5B7371F-B25E-42BE-91F9-DCD17E1CF49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94A00D9-92BC-1448-9378-98475109065D}"/>
              </a:ext>
            </a:extLst>
          </p:cNvPr>
          <p:cNvGrpSpPr/>
          <p:nvPr userDrawn="1"/>
        </p:nvGrpSpPr>
        <p:grpSpPr>
          <a:xfrm flipH="1" flipV="1">
            <a:off x="8679941" y="4834130"/>
            <a:ext cx="464056" cy="309370"/>
            <a:chOff x="2168548" y="4509177"/>
            <a:chExt cx="1651718" cy="1101148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9A4C09D-C946-9046-ABA0-6ACA91AB3286}"/>
                </a:ext>
              </a:extLst>
            </p:cNvPr>
            <p:cNvSpPr/>
            <p:nvPr userDrawn="1"/>
          </p:nvSpPr>
          <p:spPr>
            <a:xfrm>
              <a:off x="2719120" y="4509178"/>
              <a:ext cx="550573" cy="550573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0821F78-BB0B-2244-8931-AB01F17A99B4}"/>
                </a:ext>
              </a:extLst>
            </p:cNvPr>
            <p:cNvSpPr/>
            <p:nvPr userDrawn="1"/>
          </p:nvSpPr>
          <p:spPr>
            <a:xfrm rot="5400000">
              <a:off x="3269693" y="4509177"/>
              <a:ext cx="550573" cy="550573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A49D5464-F01A-9447-B7FD-C56AEF5674FB}"/>
                </a:ext>
              </a:extLst>
            </p:cNvPr>
            <p:cNvSpPr/>
            <p:nvPr userDrawn="1"/>
          </p:nvSpPr>
          <p:spPr>
            <a:xfrm rot="10800000">
              <a:off x="2719122" y="5059752"/>
              <a:ext cx="550573" cy="550573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982A12E6-BF31-0D44-A7C0-E095B5205AD2}"/>
                </a:ext>
              </a:extLst>
            </p:cNvPr>
            <p:cNvSpPr/>
            <p:nvPr userDrawn="1"/>
          </p:nvSpPr>
          <p:spPr>
            <a:xfrm rot="16200000">
              <a:off x="2168549" y="5059752"/>
              <a:ext cx="550573" cy="550573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D346209-F844-2B48-942F-A263BEB8F106}"/>
                </a:ext>
              </a:extLst>
            </p:cNvPr>
            <p:cNvSpPr/>
            <p:nvPr userDrawn="1"/>
          </p:nvSpPr>
          <p:spPr>
            <a:xfrm rot="5400000">
              <a:off x="2168548" y="4509179"/>
              <a:ext cx="550573" cy="550573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02589C8-9D4E-814A-B36A-FA7F45C4A589}"/>
              </a:ext>
            </a:extLst>
          </p:cNvPr>
          <p:cNvGrpSpPr/>
          <p:nvPr/>
        </p:nvGrpSpPr>
        <p:grpSpPr>
          <a:xfrm>
            <a:off x="342900" y="4889985"/>
            <a:ext cx="482515" cy="158265"/>
            <a:chOff x="6710369" y="2087303"/>
            <a:chExt cx="413131" cy="135507"/>
          </a:xfrm>
        </p:grpSpPr>
        <p:sp>
          <p:nvSpPr>
            <p:cNvPr id="66" name="Freeform 629">
              <a:extLst>
                <a:ext uri="{FF2B5EF4-FFF2-40B4-BE49-F238E27FC236}">
                  <a16:creationId xmlns:a16="http://schemas.microsoft.com/office/drawing/2014/main" id="{209794B7-A5AB-DA46-B12D-89BBFA08C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077" y="2206285"/>
              <a:ext cx="9916" cy="12119"/>
            </a:xfrm>
            <a:custGeom>
              <a:avLst/>
              <a:gdLst>
                <a:gd name="T0" fmla="*/ 4 w 17"/>
                <a:gd name="T1" fmla="*/ 3 h 23"/>
                <a:gd name="T2" fmla="*/ 8 w 17"/>
                <a:gd name="T3" fmla="*/ 3 h 23"/>
                <a:gd name="T4" fmla="*/ 13 w 17"/>
                <a:gd name="T5" fmla="*/ 6 h 23"/>
                <a:gd name="T6" fmla="*/ 8 w 17"/>
                <a:gd name="T7" fmla="*/ 10 h 23"/>
                <a:gd name="T8" fmla="*/ 4 w 17"/>
                <a:gd name="T9" fmla="*/ 10 h 23"/>
                <a:gd name="T10" fmla="*/ 4 w 17"/>
                <a:gd name="T11" fmla="*/ 3 h 23"/>
                <a:gd name="T12" fmla="*/ 0 w 17"/>
                <a:gd name="T13" fmla="*/ 23 h 23"/>
                <a:gd name="T14" fmla="*/ 4 w 17"/>
                <a:gd name="T15" fmla="*/ 23 h 23"/>
                <a:gd name="T16" fmla="*/ 4 w 17"/>
                <a:gd name="T17" fmla="*/ 13 h 23"/>
                <a:gd name="T18" fmla="*/ 8 w 17"/>
                <a:gd name="T19" fmla="*/ 13 h 23"/>
                <a:gd name="T20" fmla="*/ 14 w 17"/>
                <a:gd name="T21" fmla="*/ 23 h 23"/>
                <a:gd name="T22" fmla="*/ 17 w 17"/>
                <a:gd name="T23" fmla="*/ 23 h 23"/>
                <a:gd name="T24" fmla="*/ 11 w 17"/>
                <a:gd name="T25" fmla="*/ 13 h 23"/>
                <a:gd name="T26" fmla="*/ 17 w 17"/>
                <a:gd name="T27" fmla="*/ 7 h 23"/>
                <a:gd name="T28" fmla="*/ 9 w 17"/>
                <a:gd name="T29" fmla="*/ 0 h 23"/>
                <a:gd name="T30" fmla="*/ 0 w 17"/>
                <a:gd name="T31" fmla="*/ 0 h 23"/>
                <a:gd name="T32" fmla="*/ 0 w 17"/>
                <a:gd name="T33" fmla="*/ 23 h 23"/>
                <a:gd name="T34" fmla="*/ 0 w 17"/>
                <a:gd name="T3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23">
                  <a:moveTo>
                    <a:pt x="4" y="3"/>
                  </a:moveTo>
                  <a:lnTo>
                    <a:pt x="8" y="3"/>
                  </a:lnTo>
                  <a:cubicBezTo>
                    <a:pt x="11" y="3"/>
                    <a:pt x="13" y="4"/>
                    <a:pt x="13" y="6"/>
                  </a:cubicBezTo>
                  <a:cubicBezTo>
                    <a:pt x="13" y="10"/>
                    <a:pt x="11" y="10"/>
                    <a:pt x="8" y="10"/>
                  </a:cubicBezTo>
                  <a:lnTo>
                    <a:pt x="4" y="10"/>
                  </a:lnTo>
                  <a:lnTo>
                    <a:pt x="4" y="3"/>
                  </a:lnTo>
                  <a:close/>
                  <a:moveTo>
                    <a:pt x="0" y="23"/>
                  </a:moveTo>
                  <a:lnTo>
                    <a:pt x="4" y="23"/>
                  </a:lnTo>
                  <a:lnTo>
                    <a:pt x="4" y="13"/>
                  </a:lnTo>
                  <a:lnTo>
                    <a:pt x="8" y="13"/>
                  </a:lnTo>
                  <a:lnTo>
                    <a:pt x="14" y="23"/>
                  </a:lnTo>
                  <a:lnTo>
                    <a:pt x="17" y="23"/>
                  </a:lnTo>
                  <a:lnTo>
                    <a:pt x="11" y="13"/>
                  </a:lnTo>
                  <a:cubicBezTo>
                    <a:pt x="14" y="12"/>
                    <a:pt x="17" y="11"/>
                    <a:pt x="17" y="7"/>
                  </a:cubicBezTo>
                  <a:cubicBezTo>
                    <a:pt x="17" y="2"/>
                    <a:pt x="14" y="0"/>
                    <a:pt x="9" y="0"/>
                  </a:cubicBezTo>
                  <a:lnTo>
                    <a:pt x="0" y="0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64696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7" name="Freeform 630">
              <a:extLst>
                <a:ext uri="{FF2B5EF4-FFF2-40B4-BE49-F238E27FC236}">
                  <a16:creationId xmlns:a16="http://schemas.microsoft.com/office/drawing/2014/main" id="{7C82BC25-3E89-6841-9886-C40C5FF8EB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2568" y="2201878"/>
              <a:ext cx="20932" cy="20932"/>
            </a:xfrm>
            <a:custGeom>
              <a:avLst/>
              <a:gdLst>
                <a:gd name="T0" fmla="*/ 36 w 40"/>
                <a:gd name="T1" fmla="*/ 19 h 39"/>
                <a:gd name="T2" fmla="*/ 20 w 40"/>
                <a:gd name="T3" fmla="*/ 36 h 39"/>
                <a:gd name="T4" fmla="*/ 4 w 40"/>
                <a:gd name="T5" fmla="*/ 19 h 39"/>
                <a:gd name="T6" fmla="*/ 20 w 40"/>
                <a:gd name="T7" fmla="*/ 3 h 39"/>
                <a:gd name="T8" fmla="*/ 36 w 40"/>
                <a:gd name="T9" fmla="*/ 19 h 39"/>
                <a:gd name="T10" fmla="*/ 0 w 40"/>
                <a:gd name="T11" fmla="*/ 19 h 39"/>
                <a:gd name="T12" fmla="*/ 20 w 40"/>
                <a:gd name="T13" fmla="*/ 39 h 39"/>
                <a:gd name="T14" fmla="*/ 40 w 40"/>
                <a:gd name="T15" fmla="*/ 19 h 39"/>
                <a:gd name="T16" fmla="*/ 20 w 40"/>
                <a:gd name="T17" fmla="*/ 0 h 39"/>
                <a:gd name="T18" fmla="*/ 0 w 40"/>
                <a:gd name="T19" fmla="*/ 19 h 39"/>
                <a:gd name="T20" fmla="*/ 0 w 40"/>
                <a:gd name="T21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9">
                  <a:moveTo>
                    <a:pt x="36" y="19"/>
                  </a:moveTo>
                  <a:cubicBezTo>
                    <a:pt x="36" y="29"/>
                    <a:pt x="29" y="36"/>
                    <a:pt x="20" y="36"/>
                  </a:cubicBezTo>
                  <a:cubicBezTo>
                    <a:pt x="11" y="36"/>
                    <a:pt x="4" y="29"/>
                    <a:pt x="4" y="19"/>
                  </a:cubicBezTo>
                  <a:cubicBezTo>
                    <a:pt x="4" y="10"/>
                    <a:pt x="11" y="3"/>
                    <a:pt x="20" y="3"/>
                  </a:cubicBezTo>
                  <a:cubicBezTo>
                    <a:pt x="29" y="3"/>
                    <a:pt x="36" y="10"/>
                    <a:pt x="36" y="19"/>
                  </a:cubicBezTo>
                  <a:close/>
                  <a:moveTo>
                    <a:pt x="0" y="19"/>
                  </a:moveTo>
                  <a:cubicBezTo>
                    <a:pt x="0" y="31"/>
                    <a:pt x="9" y="39"/>
                    <a:pt x="20" y="39"/>
                  </a:cubicBezTo>
                  <a:cubicBezTo>
                    <a:pt x="31" y="39"/>
                    <a:pt x="40" y="31"/>
                    <a:pt x="40" y="19"/>
                  </a:cubicBezTo>
                  <a:cubicBezTo>
                    <a:pt x="40" y="8"/>
                    <a:pt x="31" y="0"/>
                    <a:pt x="20" y="0"/>
                  </a:cubicBezTo>
                  <a:cubicBezTo>
                    <a:pt x="9" y="0"/>
                    <a:pt x="0" y="8"/>
                    <a:pt x="0" y="19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64696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8" name="Freeform 631">
              <a:extLst>
                <a:ext uri="{FF2B5EF4-FFF2-40B4-BE49-F238E27FC236}">
                  <a16:creationId xmlns:a16="http://schemas.microsoft.com/office/drawing/2014/main" id="{78CB54C8-B337-7F4D-A037-F7D34014B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927" y="2090607"/>
              <a:ext cx="116779" cy="132202"/>
            </a:xfrm>
            <a:custGeom>
              <a:avLst/>
              <a:gdLst>
                <a:gd name="T0" fmla="*/ 173 w 221"/>
                <a:gd name="T1" fmla="*/ 250 h 250"/>
                <a:gd name="T2" fmla="*/ 221 w 221"/>
                <a:gd name="T3" fmla="*/ 250 h 250"/>
                <a:gd name="T4" fmla="*/ 192 w 221"/>
                <a:gd name="T5" fmla="*/ 0 h 250"/>
                <a:gd name="T6" fmla="*/ 137 w 221"/>
                <a:gd name="T7" fmla="*/ 0 h 250"/>
                <a:gd name="T8" fmla="*/ 0 w 221"/>
                <a:gd name="T9" fmla="*/ 250 h 250"/>
                <a:gd name="T10" fmla="*/ 52 w 221"/>
                <a:gd name="T11" fmla="*/ 250 h 250"/>
                <a:gd name="T12" fmla="*/ 80 w 221"/>
                <a:gd name="T13" fmla="*/ 200 h 250"/>
                <a:gd name="T14" fmla="*/ 155 w 221"/>
                <a:gd name="T15" fmla="*/ 200 h 250"/>
                <a:gd name="T16" fmla="*/ 163 w 221"/>
                <a:gd name="T17" fmla="*/ 163 h 250"/>
                <a:gd name="T18" fmla="*/ 99 w 221"/>
                <a:gd name="T19" fmla="*/ 163 h 250"/>
                <a:gd name="T20" fmla="*/ 99 w 221"/>
                <a:gd name="T21" fmla="*/ 163 h 250"/>
                <a:gd name="T22" fmla="*/ 154 w 221"/>
                <a:gd name="T23" fmla="*/ 68 h 250"/>
                <a:gd name="T24" fmla="*/ 173 w 221"/>
                <a:gd name="T25" fmla="*/ 250 h 250"/>
                <a:gd name="T26" fmla="*/ 173 w 221"/>
                <a:gd name="T27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50">
                  <a:moveTo>
                    <a:pt x="173" y="250"/>
                  </a:moveTo>
                  <a:lnTo>
                    <a:pt x="221" y="250"/>
                  </a:lnTo>
                  <a:lnTo>
                    <a:pt x="192" y="0"/>
                  </a:lnTo>
                  <a:lnTo>
                    <a:pt x="137" y="0"/>
                  </a:lnTo>
                  <a:lnTo>
                    <a:pt x="0" y="250"/>
                  </a:lnTo>
                  <a:lnTo>
                    <a:pt x="52" y="250"/>
                  </a:lnTo>
                  <a:cubicBezTo>
                    <a:pt x="52" y="250"/>
                    <a:pt x="79" y="202"/>
                    <a:pt x="80" y="200"/>
                  </a:cubicBezTo>
                  <a:lnTo>
                    <a:pt x="155" y="200"/>
                  </a:lnTo>
                  <a:lnTo>
                    <a:pt x="163" y="163"/>
                  </a:lnTo>
                  <a:lnTo>
                    <a:pt x="99" y="163"/>
                  </a:lnTo>
                  <a:cubicBezTo>
                    <a:pt x="99" y="163"/>
                    <a:pt x="99" y="163"/>
                    <a:pt x="99" y="163"/>
                  </a:cubicBezTo>
                  <a:cubicBezTo>
                    <a:pt x="103" y="155"/>
                    <a:pt x="152" y="70"/>
                    <a:pt x="154" y="68"/>
                  </a:cubicBezTo>
                  <a:cubicBezTo>
                    <a:pt x="154" y="70"/>
                    <a:pt x="173" y="250"/>
                    <a:pt x="173" y="250"/>
                  </a:cubicBezTo>
                  <a:lnTo>
                    <a:pt x="173" y="250"/>
                  </a:lnTo>
                </a:path>
              </a:pathLst>
            </a:custGeom>
            <a:solidFill>
              <a:srgbClr val="64696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9" name="Freeform 632">
              <a:extLst>
                <a:ext uri="{FF2B5EF4-FFF2-40B4-BE49-F238E27FC236}">
                  <a16:creationId xmlns:a16="http://schemas.microsoft.com/office/drawing/2014/main" id="{3B48E95D-214B-5C4A-949B-F84BEB4FB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824" y="2090607"/>
              <a:ext cx="56186" cy="132202"/>
            </a:xfrm>
            <a:custGeom>
              <a:avLst/>
              <a:gdLst>
                <a:gd name="T0" fmla="*/ 51 w 51"/>
                <a:gd name="T1" fmla="*/ 0 h 120"/>
                <a:gd name="T2" fmla="*/ 25 w 51"/>
                <a:gd name="T3" fmla="*/ 0 h 120"/>
                <a:gd name="T4" fmla="*/ 0 w 51"/>
                <a:gd name="T5" fmla="*/ 120 h 120"/>
                <a:gd name="T6" fmla="*/ 27 w 51"/>
                <a:gd name="T7" fmla="*/ 120 h 120"/>
                <a:gd name="T8" fmla="*/ 51 w 51"/>
                <a:gd name="T9" fmla="*/ 0 h 120"/>
                <a:gd name="T10" fmla="*/ 51 w 51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20">
                  <a:moveTo>
                    <a:pt x="51" y="0"/>
                  </a:moveTo>
                  <a:lnTo>
                    <a:pt x="25" y="0"/>
                  </a:lnTo>
                  <a:lnTo>
                    <a:pt x="0" y="120"/>
                  </a:lnTo>
                  <a:lnTo>
                    <a:pt x="27" y="120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64696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70" name="Freeform 633">
              <a:extLst>
                <a:ext uri="{FF2B5EF4-FFF2-40B4-BE49-F238E27FC236}">
                  <a16:creationId xmlns:a16="http://schemas.microsoft.com/office/drawing/2014/main" id="{B281215A-A711-EE4E-B8E3-6EBE50330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0112" y="2090607"/>
              <a:ext cx="113474" cy="132202"/>
            </a:xfrm>
            <a:custGeom>
              <a:avLst/>
              <a:gdLst>
                <a:gd name="T0" fmla="*/ 78 w 215"/>
                <a:gd name="T1" fmla="*/ 62 h 250"/>
                <a:gd name="T2" fmla="*/ 100 w 215"/>
                <a:gd name="T3" fmla="*/ 40 h 250"/>
                <a:gd name="T4" fmla="*/ 205 w 215"/>
                <a:gd name="T5" fmla="*/ 40 h 250"/>
                <a:gd name="T6" fmla="*/ 215 w 215"/>
                <a:gd name="T7" fmla="*/ 0 h 250"/>
                <a:gd name="T8" fmla="*/ 87 w 215"/>
                <a:gd name="T9" fmla="*/ 0 h 250"/>
                <a:gd name="T10" fmla="*/ 32 w 215"/>
                <a:gd name="T11" fmla="*/ 66 h 250"/>
                <a:gd name="T12" fmla="*/ 6 w 215"/>
                <a:gd name="T13" fmla="*/ 190 h 250"/>
                <a:gd name="T14" fmla="*/ 57 w 215"/>
                <a:gd name="T15" fmla="*/ 250 h 250"/>
                <a:gd name="T16" fmla="*/ 174 w 215"/>
                <a:gd name="T17" fmla="*/ 250 h 250"/>
                <a:gd name="T18" fmla="*/ 183 w 215"/>
                <a:gd name="T19" fmla="*/ 209 h 250"/>
                <a:gd name="T20" fmla="*/ 75 w 215"/>
                <a:gd name="T21" fmla="*/ 209 h 250"/>
                <a:gd name="T22" fmla="*/ 57 w 215"/>
                <a:gd name="T23" fmla="*/ 180 h 250"/>
                <a:gd name="T24" fmla="*/ 68 w 215"/>
                <a:gd name="T25" fmla="*/ 121 h 250"/>
                <a:gd name="T26" fmla="*/ 68 w 215"/>
                <a:gd name="T27" fmla="*/ 121 h 250"/>
                <a:gd name="T28" fmla="*/ 78 w 215"/>
                <a:gd name="T29" fmla="*/ 62 h 250"/>
                <a:gd name="T30" fmla="*/ 78 w 215"/>
                <a:gd name="T31" fmla="*/ 6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5" h="250">
                  <a:moveTo>
                    <a:pt x="78" y="62"/>
                  </a:moveTo>
                  <a:cubicBezTo>
                    <a:pt x="80" y="54"/>
                    <a:pt x="82" y="40"/>
                    <a:pt x="100" y="40"/>
                  </a:cubicBezTo>
                  <a:cubicBezTo>
                    <a:pt x="110" y="40"/>
                    <a:pt x="205" y="40"/>
                    <a:pt x="205" y="40"/>
                  </a:cubicBezTo>
                  <a:lnTo>
                    <a:pt x="215" y="0"/>
                  </a:lnTo>
                  <a:cubicBezTo>
                    <a:pt x="215" y="0"/>
                    <a:pt x="122" y="0"/>
                    <a:pt x="87" y="0"/>
                  </a:cubicBezTo>
                  <a:cubicBezTo>
                    <a:pt x="38" y="0"/>
                    <a:pt x="35" y="50"/>
                    <a:pt x="32" y="66"/>
                  </a:cubicBezTo>
                  <a:cubicBezTo>
                    <a:pt x="28" y="83"/>
                    <a:pt x="7" y="185"/>
                    <a:pt x="6" y="190"/>
                  </a:cubicBezTo>
                  <a:cubicBezTo>
                    <a:pt x="0" y="219"/>
                    <a:pt x="15" y="250"/>
                    <a:pt x="57" y="250"/>
                  </a:cubicBezTo>
                  <a:lnTo>
                    <a:pt x="174" y="250"/>
                  </a:lnTo>
                  <a:lnTo>
                    <a:pt x="183" y="209"/>
                  </a:lnTo>
                  <a:lnTo>
                    <a:pt x="75" y="209"/>
                  </a:lnTo>
                  <a:cubicBezTo>
                    <a:pt x="55" y="209"/>
                    <a:pt x="54" y="197"/>
                    <a:pt x="57" y="180"/>
                  </a:cubicBezTo>
                  <a:lnTo>
                    <a:pt x="68" y="121"/>
                  </a:lnTo>
                  <a:lnTo>
                    <a:pt x="68" y="121"/>
                  </a:lnTo>
                  <a:cubicBezTo>
                    <a:pt x="68" y="121"/>
                    <a:pt x="74" y="85"/>
                    <a:pt x="78" y="62"/>
                  </a:cubicBezTo>
                  <a:lnTo>
                    <a:pt x="78" y="62"/>
                  </a:lnTo>
                </a:path>
              </a:pathLst>
            </a:custGeom>
            <a:solidFill>
              <a:srgbClr val="64696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71" name="Freeform 634">
              <a:extLst>
                <a:ext uri="{FF2B5EF4-FFF2-40B4-BE49-F238E27FC236}">
                  <a16:creationId xmlns:a16="http://schemas.microsoft.com/office/drawing/2014/main" id="{EDDDDD5B-76BC-4D46-BB94-DF09EB8AE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369" y="2087303"/>
              <a:ext cx="117881" cy="135507"/>
            </a:xfrm>
            <a:custGeom>
              <a:avLst/>
              <a:gdLst>
                <a:gd name="T0" fmla="*/ 88 w 223"/>
                <a:gd name="T1" fmla="*/ 68 h 255"/>
                <a:gd name="T2" fmla="*/ 113 w 223"/>
                <a:gd name="T3" fmla="*/ 45 h 255"/>
                <a:gd name="T4" fmla="*/ 214 w 223"/>
                <a:gd name="T5" fmla="*/ 45 h 255"/>
                <a:gd name="T6" fmla="*/ 223 w 223"/>
                <a:gd name="T7" fmla="*/ 5 h 255"/>
                <a:gd name="T8" fmla="*/ 102 w 223"/>
                <a:gd name="T9" fmla="*/ 5 h 255"/>
                <a:gd name="T10" fmla="*/ 42 w 223"/>
                <a:gd name="T11" fmla="*/ 64 h 255"/>
                <a:gd name="T12" fmla="*/ 35 w 223"/>
                <a:gd name="T13" fmla="*/ 114 h 255"/>
                <a:gd name="T14" fmla="*/ 69 w 223"/>
                <a:gd name="T15" fmla="*/ 143 h 255"/>
                <a:gd name="T16" fmla="*/ 142 w 223"/>
                <a:gd name="T17" fmla="*/ 143 h 255"/>
                <a:gd name="T18" fmla="*/ 155 w 223"/>
                <a:gd name="T19" fmla="*/ 152 h 255"/>
                <a:gd name="T20" fmla="*/ 145 w 223"/>
                <a:gd name="T21" fmla="*/ 203 h 255"/>
                <a:gd name="T22" fmla="*/ 113 w 223"/>
                <a:gd name="T23" fmla="*/ 214 h 255"/>
                <a:gd name="T24" fmla="*/ 9 w 223"/>
                <a:gd name="T25" fmla="*/ 214 h 255"/>
                <a:gd name="T26" fmla="*/ 0 w 223"/>
                <a:gd name="T27" fmla="*/ 255 h 255"/>
                <a:gd name="T28" fmla="*/ 131 w 223"/>
                <a:gd name="T29" fmla="*/ 255 h 255"/>
                <a:gd name="T30" fmla="*/ 191 w 223"/>
                <a:gd name="T31" fmla="*/ 217 h 255"/>
                <a:gd name="T32" fmla="*/ 205 w 223"/>
                <a:gd name="T33" fmla="*/ 147 h 255"/>
                <a:gd name="T34" fmla="*/ 164 w 223"/>
                <a:gd name="T35" fmla="*/ 100 h 255"/>
                <a:gd name="T36" fmla="*/ 100 w 223"/>
                <a:gd name="T37" fmla="*/ 100 h 255"/>
                <a:gd name="T38" fmla="*/ 85 w 223"/>
                <a:gd name="T39" fmla="*/ 90 h 255"/>
                <a:gd name="T40" fmla="*/ 88 w 223"/>
                <a:gd name="T41" fmla="*/ 68 h 255"/>
                <a:gd name="T42" fmla="*/ 88 w 223"/>
                <a:gd name="T43" fmla="*/ 6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3" h="255">
                  <a:moveTo>
                    <a:pt x="88" y="68"/>
                  </a:moveTo>
                  <a:cubicBezTo>
                    <a:pt x="92" y="51"/>
                    <a:pt x="90" y="45"/>
                    <a:pt x="113" y="45"/>
                  </a:cubicBezTo>
                  <a:cubicBezTo>
                    <a:pt x="145" y="45"/>
                    <a:pt x="214" y="45"/>
                    <a:pt x="214" y="45"/>
                  </a:cubicBezTo>
                  <a:lnTo>
                    <a:pt x="223" y="5"/>
                  </a:lnTo>
                  <a:cubicBezTo>
                    <a:pt x="223" y="5"/>
                    <a:pt x="148" y="5"/>
                    <a:pt x="102" y="5"/>
                  </a:cubicBezTo>
                  <a:cubicBezTo>
                    <a:pt x="86" y="5"/>
                    <a:pt x="51" y="0"/>
                    <a:pt x="42" y="64"/>
                  </a:cubicBezTo>
                  <a:cubicBezTo>
                    <a:pt x="38" y="92"/>
                    <a:pt x="35" y="105"/>
                    <a:pt x="35" y="114"/>
                  </a:cubicBezTo>
                  <a:cubicBezTo>
                    <a:pt x="33" y="137"/>
                    <a:pt x="53" y="143"/>
                    <a:pt x="69" y="143"/>
                  </a:cubicBezTo>
                  <a:cubicBezTo>
                    <a:pt x="92" y="143"/>
                    <a:pt x="142" y="143"/>
                    <a:pt x="142" y="143"/>
                  </a:cubicBezTo>
                  <a:cubicBezTo>
                    <a:pt x="153" y="143"/>
                    <a:pt x="157" y="143"/>
                    <a:pt x="155" y="152"/>
                  </a:cubicBezTo>
                  <a:cubicBezTo>
                    <a:pt x="153" y="166"/>
                    <a:pt x="147" y="194"/>
                    <a:pt x="145" y="203"/>
                  </a:cubicBezTo>
                  <a:cubicBezTo>
                    <a:pt x="143" y="216"/>
                    <a:pt x="127" y="214"/>
                    <a:pt x="113" y="214"/>
                  </a:cubicBezTo>
                  <a:lnTo>
                    <a:pt x="9" y="214"/>
                  </a:lnTo>
                  <a:lnTo>
                    <a:pt x="0" y="255"/>
                  </a:lnTo>
                  <a:lnTo>
                    <a:pt x="131" y="255"/>
                  </a:lnTo>
                  <a:cubicBezTo>
                    <a:pt x="158" y="255"/>
                    <a:pt x="184" y="245"/>
                    <a:pt x="191" y="217"/>
                  </a:cubicBezTo>
                  <a:cubicBezTo>
                    <a:pt x="198" y="189"/>
                    <a:pt x="201" y="169"/>
                    <a:pt x="205" y="147"/>
                  </a:cubicBezTo>
                  <a:cubicBezTo>
                    <a:pt x="210" y="120"/>
                    <a:pt x="194" y="100"/>
                    <a:pt x="164" y="100"/>
                  </a:cubicBezTo>
                  <a:lnTo>
                    <a:pt x="100" y="100"/>
                  </a:lnTo>
                  <a:cubicBezTo>
                    <a:pt x="94" y="100"/>
                    <a:pt x="82" y="102"/>
                    <a:pt x="85" y="90"/>
                  </a:cubicBezTo>
                  <a:cubicBezTo>
                    <a:pt x="85" y="85"/>
                    <a:pt x="86" y="79"/>
                    <a:pt x="88" y="68"/>
                  </a:cubicBezTo>
                  <a:lnTo>
                    <a:pt x="88" y="68"/>
                  </a:lnTo>
                </a:path>
              </a:pathLst>
            </a:custGeom>
            <a:solidFill>
              <a:srgbClr val="64696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72" name="Slide Number Placeholder 5">
            <a:extLst>
              <a:ext uri="{FF2B5EF4-FFF2-40B4-BE49-F238E27FC236}">
                <a16:creationId xmlns:a16="http://schemas.microsoft.com/office/drawing/2014/main" id="{5903AD48-91B0-4C4D-8A55-1A969496F3C3}"/>
              </a:ext>
            </a:extLst>
          </p:cNvPr>
          <p:cNvSpPr txBox="1">
            <a:spLocks/>
          </p:cNvSpPr>
          <p:nvPr userDrawn="1"/>
        </p:nvSpPr>
        <p:spPr>
          <a:xfrm>
            <a:off x="8301780" y="4883789"/>
            <a:ext cx="236405" cy="19257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800" b="0" i="0" kern="1200">
                <a:solidFill>
                  <a:schemeClr val="tx2"/>
                </a:solidFill>
                <a:latin typeface="Gill Sans MT" panose="020B0502020104020203" pitchFamily="34" charset="77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B7371F-B25E-42BE-91F9-DCD17E1CF4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2B8383-DED0-B14D-B075-16CC790B7D62}"/>
              </a:ext>
            </a:extLst>
          </p:cNvPr>
          <p:cNvSpPr txBox="1"/>
          <p:nvPr userDrawn="1"/>
        </p:nvSpPr>
        <p:spPr>
          <a:xfrm>
            <a:off x="5595156" y="4984857"/>
            <a:ext cx="2711471" cy="769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b="0" i="0" spc="0" dirty="0">
                <a:solidFill>
                  <a:schemeClr val="tx2"/>
                </a:solidFill>
                <a:latin typeface="Gill Sans MT" panose="020B0502020104020203" pitchFamily="34" charset="77"/>
              </a:rPr>
              <a:t>SAIC PROPRIETARY INFORMATION    I    </a:t>
            </a:r>
            <a:r>
              <a:rPr lang="en-US" sz="500" b="0" i="0" spc="0" baseline="0" dirty="0">
                <a:solidFill>
                  <a:schemeClr val="tx2"/>
                </a:solidFill>
                <a:latin typeface="Gill Sans MT" panose="020B0502020104020203" pitchFamily="34" charset="77"/>
                <a:cs typeface="Arial" pitchFamily="34" charset="0"/>
              </a:rPr>
              <a:t> </a:t>
            </a:r>
            <a:r>
              <a:rPr lang="en-US" sz="500" b="0" i="0" spc="0" dirty="0">
                <a:solidFill>
                  <a:schemeClr val="tx2"/>
                </a:solidFill>
                <a:latin typeface="Gill Sans MT" panose="020B0502020104020203" pitchFamily="34" charset="77"/>
                <a:cs typeface="Arial" pitchFamily="34" charset="0"/>
              </a:rPr>
              <a:t>© SAIC.</a:t>
            </a:r>
            <a:r>
              <a:rPr lang="en-US" sz="500" b="0" i="0" spc="0" baseline="0" dirty="0">
                <a:solidFill>
                  <a:schemeClr val="tx2"/>
                </a:solidFill>
                <a:latin typeface="Gill Sans MT" panose="020B0502020104020203" pitchFamily="34" charset="77"/>
                <a:cs typeface="Arial" pitchFamily="34" charset="0"/>
              </a:rPr>
              <a:t> ALL RIGHTS RESERVED    </a:t>
            </a:r>
            <a:r>
              <a:rPr lang="en-US" sz="500" b="0" i="0" spc="0" dirty="0">
                <a:solidFill>
                  <a:schemeClr val="tx2"/>
                </a:solidFill>
                <a:latin typeface="Gill Sans MT" panose="020B0502020104020203" pitchFamily="34" charset="77"/>
              </a:rPr>
              <a:t>I  </a:t>
            </a:r>
            <a:endParaRPr lang="en-US" sz="500" b="0" i="0" spc="0" dirty="0">
              <a:solidFill>
                <a:schemeClr val="tx2"/>
              </a:solidFill>
              <a:latin typeface="Gill Sans MT" panose="020B0502020104020203" pitchFamily="34" charset="7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846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12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ts val="2840"/>
        </a:lnSpc>
        <a:spcBef>
          <a:spcPct val="0"/>
        </a:spcBef>
        <a:buNone/>
        <a:defRPr sz="2400" b="0" i="0" kern="1200">
          <a:solidFill>
            <a:schemeClr val="tx2"/>
          </a:solidFill>
          <a:effectLst/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1pPr>
    </p:titleStyle>
    <p:bodyStyle>
      <a:lvl1pPr marL="0" indent="0" algn="l" defTabSz="914400" rtl="0" eaLnBrk="1" latinLnBrk="0" hangingPunct="1">
        <a:spcBef>
          <a:spcPts val="200"/>
        </a:spcBef>
        <a:buClr>
          <a:schemeClr val="tx2"/>
        </a:buClr>
        <a:buFontTx/>
        <a:buNone/>
        <a:defRPr lang="en-US" sz="1600" kern="1200" dirty="0" smtClean="0">
          <a:solidFill>
            <a:schemeClr val="accent2"/>
          </a:solidFill>
          <a:latin typeface="+mn-lt"/>
          <a:ea typeface="+mn-ea"/>
          <a:cs typeface="Arial" pitchFamily="34" charset="0"/>
        </a:defRPr>
      </a:lvl1pPr>
      <a:lvl2pPr marL="400050" indent="-173038" algn="l" defTabSz="914400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Arial" pitchFamily="34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573088" indent="-173038" algn="l" defTabSz="914400" rtl="0" eaLnBrk="1" latinLnBrk="0" hangingPunct="1">
        <a:spcBef>
          <a:spcPct val="20000"/>
        </a:spcBef>
        <a:buClr>
          <a:schemeClr val="bg1">
            <a:lumMod val="65000"/>
          </a:schemeClr>
        </a:buClr>
        <a:buSzPct val="80000"/>
        <a:buFont typeface="Arial"/>
        <a:buChar char="•"/>
        <a:tabLst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741363" indent="-168275" algn="l" defTabSz="914400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12" userDrawn="1">
          <p15:clr>
            <a:srgbClr val="F26B43"/>
          </p15:clr>
        </p15:guide>
        <p15:guide id="2" pos="216">
          <p15:clr>
            <a:srgbClr val="F26B43"/>
          </p15:clr>
        </p15:guide>
        <p15:guide id="3" pos="5568">
          <p15:clr>
            <a:srgbClr val="F26B43"/>
          </p15:clr>
        </p15:guide>
        <p15:guide id="5" orient="horz" pos="132">
          <p15:clr>
            <a:srgbClr val="F26B43"/>
          </p15:clr>
        </p15:guide>
        <p15:guide id="6" orient="horz" pos="3180">
          <p15:clr>
            <a:srgbClr val="F26B43"/>
          </p15:clr>
        </p15:guide>
        <p15:guide id="8" orient="horz" pos="564">
          <p15:clr>
            <a:srgbClr val="F26B43"/>
          </p15:clr>
        </p15:guide>
        <p15:guide id="9" pos="2880">
          <p15:clr>
            <a:srgbClr val="F26B43"/>
          </p15:clr>
        </p15:guide>
        <p15:guide id="10" orient="horz" pos="37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23950"/>
            <a:ext cx="8496300" cy="3390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eaLnBrk="1" hangingPunct="1"/>
            <a:r>
              <a:rPr lang="en-US" dirty="0"/>
              <a:t>      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72C63A40-9D35-9140-8E05-B9EEB0226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14753"/>
            <a:ext cx="8489407" cy="6805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19E238A-B5B6-5348-88A3-B589423139F7}"/>
              </a:ext>
            </a:extLst>
          </p:cNvPr>
          <p:cNvGrpSpPr/>
          <p:nvPr userDrawn="1"/>
        </p:nvGrpSpPr>
        <p:grpSpPr>
          <a:xfrm flipH="1" flipV="1">
            <a:off x="8679941" y="4834130"/>
            <a:ext cx="464056" cy="309370"/>
            <a:chOff x="2168548" y="4509177"/>
            <a:chExt cx="1651718" cy="1101148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0FEAA2AF-CA82-4946-A8DB-936DACD43C9C}"/>
                </a:ext>
              </a:extLst>
            </p:cNvPr>
            <p:cNvSpPr/>
            <p:nvPr userDrawn="1"/>
          </p:nvSpPr>
          <p:spPr>
            <a:xfrm>
              <a:off x="2719120" y="4509178"/>
              <a:ext cx="550573" cy="550573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34E9BF89-ED66-7D4B-850A-EEB37898FA8A}"/>
                </a:ext>
              </a:extLst>
            </p:cNvPr>
            <p:cNvSpPr/>
            <p:nvPr userDrawn="1"/>
          </p:nvSpPr>
          <p:spPr>
            <a:xfrm rot="5400000">
              <a:off x="3269693" y="4509177"/>
              <a:ext cx="550573" cy="550573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3FC9F341-E149-C840-B70E-C37BC816071E}"/>
                </a:ext>
              </a:extLst>
            </p:cNvPr>
            <p:cNvSpPr/>
            <p:nvPr userDrawn="1"/>
          </p:nvSpPr>
          <p:spPr>
            <a:xfrm rot="10800000">
              <a:off x="2719122" y="5059752"/>
              <a:ext cx="550573" cy="550573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2536CF3-8961-A046-89EC-4B02F7196014}"/>
                </a:ext>
              </a:extLst>
            </p:cNvPr>
            <p:cNvSpPr/>
            <p:nvPr userDrawn="1"/>
          </p:nvSpPr>
          <p:spPr>
            <a:xfrm rot="16200000">
              <a:off x="2168549" y="5059752"/>
              <a:ext cx="550573" cy="550573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4DE098D1-0242-2042-BDBB-F7EF6EA5E068}"/>
                </a:ext>
              </a:extLst>
            </p:cNvPr>
            <p:cNvSpPr/>
            <p:nvPr userDrawn="1"/>
          </p:nvSpPr>
          <p:spPr>
            <a:xfrm rot="5400000">
              <a:off x="2168548" y="4509179"/>
              <a:ext cx="550573" cy="550573"/>
            </a:xfrm>
            <a:custGeom>
              <a:avLst/>
              <a:gdLst>
                <a:gd name="connsiteX0" fmla="*/ 2054820 w 2054820"/>
                <a:gd name="connsiteY0" fmla="*/ 0 h 2054820"/>
                <a:gd name="connsiteX1" fmla="*/ 2054820 w 2054820"/>
                <a:gd name="connsiteY1" fmla="*/ 2054820 h 2054820"/>
                <a:gd name="connsiteX2" fmla="*/ 0 w 2054820"/>
                <a:gd name="connsiteY2" fmla="*/ 2054820 h 2054820"/>
                <a:gd name="connsiteX3" fmla="*/ 2054820 w 2054820"/>
                <a:gd name="connsiteY3" fmla="*/ 0 h 20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4820" h="2054820">
                  <a:moveTo>
                    <a:pt x="2054820" y="0"/>
                  </a:moveTo>
                  <a:lnTo>
                    <a:pt x="2054820" y="2054820"/>
                  </a:lnTo>
                  <a:lnTo>
                    <a:pt x="0" y="2054820"/>
                  </a:lnTo>
                  <a:lnTo>
                    <a:pt x="20548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4FB410B-E0FE-434E-84F3-1CFFBA4C16EC}"/>
              </a:ext>
            </a:extLst>
          </p:cNvPr>
          <p:cNvGrpSpPr/>
          <p:nvPr userDrawn="1"/>
        </p:nvGrpSpPr>
        <p:grpSpPr>
          <a:xfrm>
            <a:off x="342900" y="4889985"/>
            <a:ext cx="482515" cy="158265"/>
            <a:chOff x="6710369" y="2087303"/>
            <a:chExt cx="413131" cy="135507"/>
          </a:xfrm>
          <a:solidFill>
            <a:schemeClr val="accent2"/>
          </a:solidFill>
        </p:grpSpPr>
        <p:sp>
          <p:nvSpPr>
            <p:cNvPr id="59" name="Freeform 629">
              <a:extLst>
                <a:ext uri="{FF2B5EF4-FFF2-40B4-BE49-F238E27FC236}">
                  <a16:creationId xmlns:a16="http://schemas.microsoft.com/office/drawing/2014/main" id="{0E799C9E-F3DF-1D41-955A-33B2F85373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077" y="2206285"/>
              <a:ext cx="9916" cy="12119"/>
            </a:xfrm>
            <a:custGeom>
              <a:avLst/>
              <a:gdLst>
                <a:gd name="T0" fmla="*/ 4 w 17"/>
                <a:gd name="T1" fmla="*/ 3 h 23"/>
                <a:gd name="T2" fmla="*/ 8 w 17"/>
                <a:gd name="T3" fmla="*/ 3 h 23"/>
                <a:gd name="T4" fmla="*/ 13 w 17"/>
                <a:gd name="T5" fmla="*/ 6 h 23"/>
                <a:gd name="T6" fmla="*/ 8 w 17"/>
                <a:gd name="T7" fmla="*/ 10 h 23"/>
                <a:gd name="T8" fmla="*/ 4 w 17"/>
                <a:gd name="T9" fmla="*/ 10 h 23"/>
                <a:gd name="T10" fmla="*/ 4 w 17"/>
                <a:gd name="T11" fmla="*/ 3 h 23"/>
                <a:gd name="T12" fmla="*/ 0 w 17"/>
                <a:gd name="T13" fmla="*/ 23 h 23"/>
                <a:gd name="T14" fmla="*/ 4 w 17"/>
                <a:gd name="T15" fmla="*/ 23 h 23"/>
                <a:gd name="T16" fmla="*/ 4 w 17"/>
                <a:gd name="T17" fmla="*/ 13 h 23"/>
                <a:gd name="T18" fmla="*/ 8 w 17"/>
                <a:gd name="T19" fmla="*/ 13 h 23"/>
                <a:gd name="T20" fmla="*/ 14 w 17"/>
                <a:gd name="T21" fmla="*/ 23 h 23"/>
                <a:gd name="T22" fmla="*/ 17 w 17"/>
                <a:gd name="T23" fmla="*/ 23 h 23"/>
                <a:gd name="T24" fmla="*/ 11 w 17"/>
                <a:gd name="T25" fmla="*/ 13 h 23"/>
                <a:gd name="T26" fmla="*/ 17 w 17"/>
                <a:gd name="T27" fmla="*/ 7 h 23"/>
                <a:gd name="T28" fmla="*/ 9 w 17"/>
                <a:gd name="T29" fmla="*/ 0 h 23"/>
                <a:gd name="T30" fmla="*/ 0 w 17"/>
                <a:gd name="T31" fmla="*/ 0 h 23"/>
                <a:gd name="T32" fmla="*/ 0 w 17"/>
                <a:gd name="T33" fmla="*/ 23 h 23"/>
                <a:gd name="T34" fmla="*/ 0 w 17"/>
                <a:gd name="T3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23">
                  <a:moveTo>
                    <a:pt x="4" y="3"/>
                  </a:moveTo>
                  <a:lnTo>
                    <a:pt x="8" y="3"/>
                  </a:lnTo>
                  <a:cubicBezTo>
                    <a:pt x="11" y="3"/>
                    <a:pt x="13" y="4"/>
                    <a:pt x="13" y="6"/>
                  </a:cubicBezTo>
                  <a:cubicBezTo>
                    <a:pt x="13" y="10"/>
                    <a:pt x="11" y="10"/>
                    <a:pt x="8" y="10"/>
                  </a:cubicBezTo>
                  <a:lnTo>
                    <a:pt x="4" y="10"/>
                  </a:lnTo>
                  <a:lnTo>
                    <a:pt x="4" y="3"/>
                  </a:lnTo>
                  <a:close/>
                  <a:moveTo>
                    <a:pt x="0" y="23"/>
                  </a:moveTo>
                  <a:lnTo>
                    <a:pt x="4" y="23"/>
                  </a:lnTo>
                  <a:lnTo>
                    <a:pt x="4" y="13"/>
                  </a:lnTo>
                  <a:lnTo>
                    <a:pt x="8" y="13"/>
                  </a:lnTo>
                  <a:lnTo>
                    <a:pt x="14" y="23"/>
                  </a:lnTo>
                  <a:lnTo>
                    <a:pt x="17" y="23"/>
                  </a:lnTo>
                  <a:lnTo>
                    <a:pt x="11" y="13"/>
                  </a:lnTo>
                  <a:cubicBezTo>
                    <a:pt x="14" y="12"/>
                    <a:pt x="17" y="11"/>
                    <a:pt x="17" y="7"/>
                  </a:cubicBezTo>
                  <a:cubicBezTo>
                    <a:pt x="17" y="2"/>
                    <a:pt x="14" y="0"/>
                    <a:pt x="9" y="0"/>
                  </a:cubicBezTo>
                  <a:lnTo>
                    <a:pt x="0" y="0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30">
              <a:extLst>
                <a:ext uri="{FF2B5EF4-FFF2-40B4-BE49-F238E27FC236}">
                  <a16:creationId xmlns:a16="http://schemas.microsoft.com/office/drawing/2014/main" id="{591B8A2D-513B-B34A-934F-9EC1796019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2568" y="2201878"/>
              <a:ext cx="20932" cy="20932"/>
            </a:xfrm>
            <a:custGeom>
              <a:avLst/>
              <a:gdLst>
                <a:gd name="T0" fmla="*/ 36 w 40"/>
                <a:gd name="T1" fmla="*/ 19 h 39"/>
                <a:gd name="T2" fmla="*/ 20 w 40"/>
                <a:gd name="T3" fmla="*/ 36 h 39"/>
                <a:gd name="T4" fmla="*/ 4 w 40"/>
                <a:gd name="T5" fmla="*/ 19 h 39"/>
                <a:gd name="T6" fmla="*/ 20 w 40"/>
                <a:gd name="T7" fmla="*/ 3 h 39"/>
                <a:gd name="T8" fmla="*/ 36 w 40"/>
                <a:gd name="T9" fmla="*/ 19 h 39"/>
                <a:gd name="T10" fmla="*/ 0 w 40"/>
                <a:gd name="T11" fmla="*/ 19 h 39"/>
                <a:gd name="T12" fmla="*/ 20 w 40"/>
                <a:gd name="T13" fmla="*/ 39 h 39"/>
                <a:gd name="T14" fmla="*/ 40 w 40"/>
                <a:gd name="T15" fmla="*/ 19 h 39"/>
                <a:gd name="T16" fmla="*/ 20 w 40"/>
                <a:gd name="T17" fmla="*/ 0 h 39"/>
                <a:gd name="T18" fmla="*/ 0 w 40"/>
                <a:gd name="T19" fmla="*/ 19 h 39"/>
                <a:gd name="T20" fmla="*/ 0 w 40"/>
                <a:gd name="T21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39">
                  <a:moveTo>
                    <a:pt x="36" y="19"/>
                  </a:moveTo>
                  <a:cubicBezTo>
                    <a:pt x="36" y="29"/>
                    <a:pt x="29" y="36"/>
                    <a:pt x="20" y="36"/>
                  </a:cubicBezTo>
                  <a:cubicBezTo>
                    <a:pt x="11" y="36"/>
                    <a:pt x="4" y="29"/>
                    <a:pt x="4" y="19"/>
                  </a:cubicBezTo>
                  <a:cubicBezTo>
                    <a:pt x="4" y="10"/>
                    <a:pt x="11" y="3"/>
                    <a:pt x="20" y="3"/>
                  </a:cubicBezTo>
                  <a:cubicBezTo>
                    <a:pt x="29" y="3"/>
                    <a:pt x="36" y="10"/>
                    <a:pt x="36" y="19"/>
                  </a:cubicBezTo>
                  <a:close/>
                  <a:moveTo>
                    <a:pt x="0" y="19"/>
                  </a:moveTo>
                  <a:cubicBezTo>
                    <a:pt x="0" y="31"/>
                    <a:pt x="9" y="39"/>
                    <a:pt x="20" y="39"/>
                  </a:cubicBezTo>
                  <a:cubicBezTo>
                    <a:pt x="31" y="39"/>
                    <a:pt x="40" y="31"/>
                    <a:pt x="40" y="19"/>
                  </a:cubicBezTo>
                  <a:cubicBezTo>
                    <a:pt x="40" y="8"/>
                    <a:pt x="31" y="0"/>
                    <a:pt x="20" y="0"/>
                  </a:cubicBezTo>
                  <a:cubicBezTo>
                    <a:pt x="9" y="0"/>
                    <a:pt x="0" y="8"/>
                    <a:pt x="0" y="19"/>
                  </a:cubicBez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31">
              <a:extLst>
                <a:ext uri="{FF2B5EF4-FFF2-40B4-BE49-F238E27FC236}">
                  <a16:creationId xmlns:a16="http://schemas.microsoft.com/office/drawing/2014/main" id="{A9C927E9-4247-934F-8D15-C958C94A7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927" y="2090607"/>
              <a:ext cx="116779" cy="132202"/>
            </a:xfrm>
            <a:custGeom>
              <a:avLst/>
              <a:gdLst>
                <a:gd name="T0" fmla="*/ 173 w 221"/>
                <a:gd name="T1" fmla="*/ 250 h 250"/>
                <a:gd name="T2" fmla="*/ 221 w 221"/>
                <a:gd name="T3" fmla="*/ 250 h 250"/>
                <a:gd name="T4" fmla="*/ 192 w 221"/>
                <a:gd name="T5" fmla="*/ 0 h 250"/>
                <a:gd name="T6" fmla="*/ 137 w 221"/>
                <a:gd name="T7" fmla="*/ 0 h 250"/>
                <a:gd name="T8" fmla="*/ 0 w 221"/>
                <a:gd name="T9" fmla="*/ 250 h 250"/>
                <a:gd name="T10" fmla="*/ 52 w 221"/>
                <a:gd name="T11" fmla="*/ 250 h 250"/>
                <a:gd name="T12" fmla="*/ 80 w 221"/>
                <a:gd name="T13" fmla="*/ 200 h 250"/>
                <a:gd name="T14" fmla="*/ 155 w 221"/>
                <a:gd name="T15" fmla="*/ 200 h 250"/>
                <a:gd name="T16" fmla="*/ 163 w 221"/>
                <a:gd name="T17" fmla="*/ 163 h 250"/>
                <a:gd name="T18" fmla="*/ 99 w 221"/>
                <a:gd name="T19" fmla="*/ 163 h 250"/>
                <a:gd name="T20" fmla="*/ 99 w 221"/>
                <a:gd name="T21" fmla="*/ 163 h 250"/>
                <a:gd name="T22" fmla="*/ 154 w 221"/>
                <a:gd name="T23" fmla="*/ 68 h 250"/>
                <a:gd name="T24" fmla="*/ 173 w 221"/>
                <a:gd name="T25" fmla="*/ 250 h 250"/>
                <a:gd name="T26" fmla="*/ 173 w 221"/>
                <a:gd name="T27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50">
                  <a:moveTo>
                    <a:pt x="173" y="250"/>
                  </a:moveTo>
                  <a:lnTo>
                    <a:pt x="221" y="250"/>
                  </a:lnTo>
                  <a:lnTo>
                    <a:pt x="192" y="0"/>
                  </a:lnTo>
                  <a:lnTo>
                    <a:pt x="137" y="0"/>
                  </a:lnTo>
                  <a:lnTo>
                    <a:pt x="0" y="250"/>
                  </a:lnTo>
                  <a:lnTo>
                    <a:pt x="52" y="250"/>
                  </a:lnTo>
                  <a:cubicBezTo>
                    <a:pt x="52" y="250"/>
                    <a:pt x="79" y="202"/>
                    <a:pt x="80" y="200"/>
                  </a:cubicBezTo>
                  <a:lnTo>
                    <a:pt x="155" y="200"/>
                  </a:lnTo>
                  <a:lnTo>
                    <a:pt x="163" y="163"/>
                  </a:lnTo>
                  <a:lnTo>
                    <a:pt x="99" y="163"/>
                  </a:lnTo>
                  <a:cubicBezTo>
                    <a:pt x="99" y="163"/>
                    <a:pt x="99" y="163"/>
                    <a:pt x="99" y="163"/>
                  </a:cubicBezTo>
                  <a:cubicBezTo>
                    <a:pt x="103" y="155"/>
                    <a:pt x="152" y="70"/>
                    <a:pt x="154" y="68"/>
                  </a:cubicBezTo>
                  <a:cubicBezTo>
                    <a:pt x="154" y="70"/>
                    <a:pt x="173" y="250"/>
                    <a:pt x="173" y="250"/>
                  </a:cubicBezTo>
                  <a:lnTo>
                    <a:pt x="173" y="25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32">
              <a:extLst>
                <a:ext uri="{FF2B5EF4-FFF2-40B4-BE49-F238E27FC236}">
                  <a16:creationId xmlns:a16="http://schemas.microsoft.com/office/drawing/2014/main" id="{132166B5-72D0-BB42-839A-6F37DBC94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824" y="2090607"/>
              <a:ext cx="56186" cy="132202"/>
            </a:xfrm>
            <a:custGeom>
              <a:avLst/>
              <a:gdLst>
                <a:gd name="T0" fmla="*/ 51 w 51"/>
                <a:gd name="T1" fmla="*/ 0 h 120"/>
                <a:gd name="T2" fmla="*/ 25 w 51"/>
                <a:gd name="T3" fmla="*/ 0 h 120"/>
                <a:gd name="T4" fmla="*/ 0 w 51"/>
                <a:gd name="T5" fmla="*/ 120 h 120"/>
                <a:gd name="T6" fmla="*/ 27 w 51"/>
                <a:gd name="T7" fmla="*/ 120 h 120"/>
                <a:gd name="T8" fmla="*/ 51 w 51"/>
                <a:gd name="T9" fmla="*/ 0 h 120"/>
                <a:gd name="T10" fmla="*/ 51 w 51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20">
                  <a:moveTo>
                    <a:pt x="51" y="0"/>
                  </a:moveTo>
                  <a:lnTo>
                    <a:pt x="25" y="0"/>
                  </a:lnTo>
                  <a:lnTo>
                    <a:pt x="0" y="120"/>
                  </a:lnTo>
                  <a:lnTo>
                    <a:pt x="27" y="120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33">
              <a:extLst>
                <a:ext uri="{FF2B5EF4-FFF2-40B4-BE49-F238E27FC236}">
                  <a16:creationId xmlns:a16="http://schemas.microsoft.com/office/drawing/2014/main" id="{5C0CC5AD-453D-374C-8064-4A9F6C50F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0112" y="2090607"/>
              <a:ext cx="113474" cy="132202"/>
            </a:xfrm>
            <a:custGeom>
              <a:avLst/>
              <a:gdLst>
                <a:gd name="T0" fmla="*/ 78 w 215"/>
                <a:gd name="T1" fmla="*/ 62 h 250"/>
                <a:gd name="T2" fmla="*/ 100 w 215"/>
                <a:gd name="T3" fmla="*/ 40 h 250"/>
                <a:gd name="T4" fmla="*/ 205 w 215"/>
                <a:gd name="T5" fmla="*/ 40 h 250"/>
                <a:gd name="T6" fmla="*/ 215 w 215"/>
                <a:gd name="T7" fmla="*/ 0 h 250"/>
                <a:gd name="T8" fmla="*/ 87 w 215"/>
                <a:gd name="T9" fmla="*/ 0 h 250"/>
                <a:gd name="T10" fmla="*/ 32 w 215"/>
                <a:gd name="T11" fmla="*/ 66 h 250"/>
                <a:gd name="T12" fmla="*/ 6 w 215"/>
                <a:gd name="T13" fmla="*/ 190 h 250"/>
                <a:gd name="T14" fmla="*/ 57 w 215"/>
                <a:gd name="T15" fmla="*/ 250 h 250"/>
                <a:gd name="T16" fmla="*/ 174 w 215"/>
                <a:gd name="T17" fmla="*/ 250 h 250"/>
                <a:gd name="T18" fmla="*/ 183 w 215"/>
                <a:gd name="T19" fmla="*/ 209 h 250"/>
                <a:gd name="T20" fmla="*/ 75 w 215"/>
                <a:gd name="T21" fmla="*/ 209 h 250"/>
                <a:gd name="T22" fmla="*/ 57 w 215"/>
                <a:gd name="T23" fmla="*/ 180 h 250"/>
                <a:gd name="T24" fmla="*/ 68 w 215"/>
                <a:gd name="T25" fmla="*/ 121 h 250"/>
                <a:gd name="T26" fmla="*/ 68 w 215"/>
                <a:gd name="T27" fmla="*/ 121 h 250"/>
                <a:gd name="T28" fmla="*/ 78 w 215"/>
                <a:gd name="T29" fmla="*/ 62 h 250"/>
                <a:gd name="T30" fmla="*/ 78 w 215"/>
                <a:gd name="T31" fmla="*/ 6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5" h="250">
                  <a:moveTo>
                    <a:pt x="78" y="62"/>
                  </a:moveTo>
                  <a:cubicBezTo>
                    <a:pt x="80" y="54"/>
                    <a:pt x="82" y="40"/>
                    <a:pt x="100" y="40"/>
                  </a:cubicBezTo>
                  <a:cubicBezTo>
                    <a:pt x="110" y="40"/>
                    <a:pt x="205" y="40"/>
                    <a:pt x="205" y="40"/>
                  </a:cubicBezTo>
                  <a:lnTo>
                    <a:pt x="215" y="0"/>
                  </a:lnTo>
                  <a:cubicBezTo>
                    <a:pt x="215" y="0"/>
                    <a:pt x="122" y="0"/>
                    <a:pt x="87" y="0"/>
                  </a:cubicBezTo>
                  <a:cubicBezTo>
                    <a:pt x="38" y="0"/>
                    <a:pt x="35" y="50"/>
                    <a:pt x="32" y="66"/>
                  </a:cubicBezTo>
                  <a:cubicBezTo>
                    <a:pt x="28" y="83"/>
                    <a:pt x="7" y="185"/>
                    <a:pt x="6" y="190"/>
                  </a:cubicBezTo>
                  <a:cubicBezTo>
                    <a:pt x="0" y="219"/>
                    <a:pt x="15" y="250"/>
                    <a:pt x="57" y="250"/>
                  </a:cubicBezTo>
                  <a:lnTo>
                    <a:pt x="174" y="250"/>
                  </a:lnTo>
                  <a:lnTo>
                    <a:pt x="183" y="209"/>
                  </a:lnTo>
                  <a:lnTo>
                    <a:pt x="75" y="209"/>
                  </a:lnTo>
                  <a:cubicBezTo>
                    <a:pt x="55" y="209"/>
                    <a:pt x="54" y="197"/>
                    <a:pt x="57" y="180"/>
                  </a:cubicBezTo>
                  <a:lnTo>
                    <a:pt x="68" y="121"/>
                  </a:lnTo>
                  <a:lnTo>
                    <a:pt x="68" y="121"/>
                  </a:lnTo>
                  <a:cubicBezTo>
                    <a:pt x="68" y="121"/>
                    <a:pt x="74" y="85"/>
                    <a:pt x="78" y="62"/>
                  </a:cubicBezTo>
                  <a:lnTo>
                    <a:pt x="78" y="62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4">
              <a:extLst>
                <a:ext uri="{FF2B5EF4-FFF2-40B4-BE49-F238E27FC236}">
                  <a16:creationId xmlns:a16="http://schemas.microsoft.com/office/drawing/2014/main" id="{9A449777-514E-0044-BCD7-26DE937AD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369" y="2087303"/>
              <a:ext cx="117881" cy="135507"/>
            </a:xfrm>
            <a:custGeom>
              <a:avLst/>
              <a:gdLst>
                <a:gd name="T0" fmla="*/ 88 w 223"/>
                <a:gd name="T1" fmla="*/ 68 h 255"/>
                <a:gd name="T2" fmla="*/ 113 w 223"/>
                <a:gd name="T3" fmla="*/ 45 h 255"/>
                <a:gd name="T4" fmla="*/ 214 w 223"/>
                <a:gd name="T5" fmla="*/ 45 h 255"/>
                <a:gd name="T6" fmla="*/ 223 w 223"/>
                <a:gd name="T7" fmla="*/ 5 h 255"/>
                <a:gd name="T8" fmla="*/ 102 w 223"/>
                <a:gd name="T9" fmla="*/ 5 h 255"/>
                <a:gd name="T10" fmla="*/ 42 w 223"/>
                <a:gd name="T11" fmla="*/ 64 h 255"/>
                <a:gd name="T12" fmla="*/ 35 w 223"/>
                <a:gd name="T13" fmla="*/ 114 h 255"/>
                <a:gd name="T14" fmla="*/ 69 w 223"/>
                <a:gd name="T15" fmla="*/ 143 h 255"/>
                <a:gd name="T16" fmla="*/ 142 w 223"/>
                <a:gd name="T17" fmla="*/ 143 h 255"/>
                <a:gd name="T18" fmla="*/ 155 w 223"/>
                <a:gd name="T19" fmla="*/ 152 h 255"/>
                <a:gd name="T20" fmla="*/ 145 w 223"/>
                <a:gd name="T21" fmla="*/ 203 h 255"/>
                <a:gd name="T22" fmla="*/ 113 w 223"/>
                <a:gd name="T23" fmla="*/ 214 h 255"/>
                <a:gd name="T24" fmla="*/ 9 w 223"/>
                <a:gd name="T25" fmla="*/ 214 h 255"/>
                <a:gd name="T26" fmla="*/ 0 w 223"/>
                <a:gd name="T27" fmla="*/ 255 h 255"/>
                <a:gd name="T28" fmla="*/ 131 w 223"/>
                <a:gd name="T29" fmla="*/ 255 h 255"/>
                <a:gd name="T30" fmla="*/ 191 w 223"/>
                <a:gd name="T31" fmla="*/ 217 h 255"/>
                <a:gd name="T32" fmla="*/ 205 w 223"/>
                <a:gd name="T33" fmla="*/ 147 h 255"/>
                <a:gd name="T34" fmla="*/ 164 w 223"/>
                <a:gd name="T35" fmla="*/ 100 h 255"/>
                <a:gd name="T36" fmla="*/ 100 w 223"/>
                <a:gd name="T37" fmla="*/ 100 h 255"/>
                <a:gd name="T38" fmla="*/ 85 w 223"/>
                <a:gd name="T39" fmla="*/ 90 h 255"/>
                <a:gd name="T40" fmla="*/ 88 w 223"/>
                <a:gd name="T41" fmla="*/ 68 h 255"/>
                <a:gd name="T42" fmla="*/ 88 w 223"/>
                <a:gd name="T43" fmla="*/ 6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3" h="255">
                  <a:moveTo>
                    <a:pt x="88" y="68"/>
                  </a:moveTo>
                  <a:cubicBezTo>
                    <a:pt x="92" y="51"/>
                    <a:pt x="90" y="45"/>
                    <a:pt x="113" y="45"/>
                  </a:cubicBezTo>
                  <a:cubicBezTo>
                    <a:pt x="145" y="45"/>
                    <a:pt x="214" y="45"/>
                    <a:pt x="214" y="45"/>
                  </a:cubicBezTo>
                  <a:lnTo>
                    <a:pt x="223" y="5"/>
                  </a:lnTo>
                  <a:cubicBezTo>
                    <a:pt x="223" y="5"/>
                    <a:pt x="148" y="5"/>
                    <a:pt x="102" y="5"/>
                  </a:cubicBezTo>
                  <a:cubicBezTo>
                    <a:pt x="86" y="5"/>
                    <a:pt x="51" y="0"/>
                    <a:pt x="42" y="64"/>
                  </a:cubicBezTo>
                  <a:cubicBezTo>
                    <a:pt x="38" y="92"/>
                    <a:pt x="35" y="105"/>
                    <a:pt x="35" y="114"/>
                  </a:cubicBezTo>
                  <a:cubicBezTo>
                    <a:pt x="33" y="137"/>
                    <a:pt x="53" y="143"/>
                    <a:pt x="69" y="143"/>
                  </a:cubicBezTo>
                  <a:cubicBezTo>
                    <a:pt x="92" y="143"/>
                    <a:pt x="142" y="143"/>
                    <a:pt x="142" y="143"/>
                  </a:cubicBezTo>
                  <a:cubicBezTo>
                    <a:pt x="153" y="143"/>
                    <a:pt x="157" y="143"/>
                    <a:pt x="155" y="152"/>
                  </a:cubicBezTo>
                  <a:cubicBezTo>
                    <a:pt x="153" y="166"/>
                    <a:pt x="147" y="194"/>
                    <a:pt x="145" y="203"/>
                  </a:cubicBezTo>
                  <a:cubicBezTo>
                    <a:pt x="143" y="216"/>
                    <a:pt x="127" y="214"/>
                    <a:pt x="113" y="214"/>
                  </a:cubicBezTo>
                  <a:lnTo>
                    <a:pt x="9" y="214"/>
                  </a:lnTo>
                  <a:lnTo>
                    <a:pt x="0" y="255"/>
                  </a:lnTo>
                  <a:lnTo>
                    <a:pt x="131" y="255"/>
                  </a:lnTo>
                  <a:cubicBezTo>
                    <a:pt x="158" y="255"/>
                    <a:pt x="184" y="245"/>
                    <a:pt x="191" y="217"/>
                  </a:cubicBezTo>
                  <a:cubicBezTo>
                    <a:pt x="198" y="189"/>
                    <a:pt x="201" y="169"/>
                    <a:pt x="205" y="147"/>
                  </a:cubicBezTo>
                  <a:cubicBezTo>
                    <a:pt x="210" y="120"/>
                    <a:pt x="194" y="100"/>
                    <a:pt x="164" y="100"/>
                  </a:cubicBezTo>
                  <a:lnTo>
                    <a:pt x="100" y="100"/>
                  </a:lnTo>
                  <a:cubicBezTo>
                    <a:pt x="94" y="100"/>
                    <a:pt x="82" y="102"/>
                    <a:pt x="85" y="90"/>
                  </a:cubicBezTo>
                  <a:cubicBezTo>
                    <a:pt x="85" y="85"/>
                    <a:pt x="86" y="79"/>
                    <a:pt x="88" y="68"/>
                  </a:cubicBezTo>
                  <a:lnTo>
                    <a:pt x="88" y="68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521F473E-A699-544D-B8FF-C1D5AA6D761C}"/>
              </a:ext>
            </a:extLst>
          </p:cNvPr>
          <p:cNvSpPr txBox="1">
            <a:spLocks/>
          </p:cNvSpPr>
          <p:nvPr userDrawn="1"/>
        </p:nvSpPr>
        <p:spPr>
          <a:xfrm>
            <a:off x="8301780" y="4883789"/>
            <a:ext cx="236405" cy="19257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800" b="0" i="0" kern="1200">
                <a:solidFill>
                  <a:schemeClr val="tx2"/>
                </a:solidFill>
                <a:latin typeface="Gill Sans MT" panose="020B0502020104020203" pitchFamily="34" charset="77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B7371F-B25E-42BE-91F9-DCD17E1CF4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A0C2E3-F253-1F44-B7CB-A7F4984B7EF2}"/>
              </a:ext>
            </a:extLst>
          </p:cNvPr>
          <p:cNvSpPr txBox="1"/>
          <p:nvPr userDrawn="1"/>
        </p:nvSpPr>
        <p:spPr>
          <a:xfrm>
            <a:off x="5595156" y="4984857"/>
            <a:ext cx="2711471" cy="769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b="0" i="0" spc="0" dirty="0">
                <a:solidFill>
                  <a:schemeClr val="tx2"/>
                </a:solidFill>
                <a:latin typeface="Gill Sans MT" panose="020B0502020104020203" pitchFamily="34" charset="77"/>
              </a:rPr>
              <a:t>SAIC PROPRIETARY INFORMATION    I    </a:t>
            </a:r>
            <a:r>
              <a:rPr lang="en-US" sz="500" b="0" i="0" spc="0" baseline="0" dirty="0">
                <a:solidFill>
                  <a:schemeClr val="tx2"/>
                </a:solidFill>
                <a:latin typeface="Gill Sans MT" panose="020B0502020104020203" pitchFamily="34" charset="77"/>
                <a:cs typeface="Arial" pitchFamily="34" charset="0"/>
              </a:rPr>
              <a:t> </a:t>
            </a:r>
            <a:r>
              <a:rPr lang="en-US" sz="500" b="0" i="0" spc="0" dirty="0">
                <a:solidFill>
                  <a:schemeClr val="tx2"/>
                </a:solidFill>
                <a:latin typeface="Gill Sans MT" panose="020B0502020104020203" pitchFamily="34" charset="77"/>
                <a:cs typeface="Arial" pitchFamily="34" charset="0"/>
              </a:rPr>
              <a:t>© SAIC.</a:t>
            </a:r>
            <a:r>
              <a:rPr lang="en-US" sz="500" b="0" i="0" spc="0" baseline="0" dirty="0">
                <a:solidFill>
                  <a:schemeClr val="tx2"/>
                </a:solidFill>
                <a:latin typeface="Gill Sans MT" panose="020B0502020104020203" pitchFamily="34" charset="77"/>
                <a:cs typeface="Arial" pitchFamily="34" charset="0"/>
              </a:rPr>
              <a:t> ALL RIGHTS RESERVED    </a:t>
            </a:r>
            <a:r>
              <a:rPr lang="en-US" sz="500" b="0" i="0" spc="0" dirty="0">
                <a:solidFill>
                  <a:schemeClr val="tx2"/>
                </a:solidFill>
                <a:latin typeface="Gill Sans MT" panose="020B0502020104020203" pitchFamily="34" charset="77"/>
              </a:rPr>
              <a:t>I  </a:t>
            </a:r>
            <a:endParaRPr lang="en-US" sz="500" b="0" i="0" spc="0" dirty="0">
              <a:solidFill>
                <a:schemeClr val="tx2"/>
              </a:solidFill>
              <a:latin typeface="Gill Sans MT" panose="020B0502020104020203" pitchFamily="34" charset="7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251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827" r:id="rId6"/>
    <p:sldLayoutId id="2147483766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ts val="2840"/>
        </a:lnSpc>
        <a:spcBef>
          <a:spcPct val="0"/>
        </a:spcBef>
        <a:buNone/>
        <a:defRPr sz="2400" b="0" i="0" kern="1200">
          <a:solidFill>
            <a:schemeClr val="tx2"/>
          </a:solidFill>
          <a:effectLst/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1pPr>
    </p:titleStyle>
    <p:bodyStyle>
      <a:lvl1pPr marL="0" indent="0" algn="l" defTabSz="914400" rtl="0" eaLnBrk="1" latinLnBrk="0" hangingPunct="1">
        <a:spcBef>
          <a:spcPts val="200"/>
        </a:spcBef>
        <a:buClr>
          <a:schemeClr val="tx2"/>
        </a:buClr>
        <a:buFontTx/>
        <a:buNone/>
        <a:defRPr lang="en-US" sz="1600" kern="1200" dirty="0" smtClean="0">
          <a:solidFill>
            <a:schemeClr val="accent2"/>
          </a:solidFill>
          <a:latin typeface="+mn-lt"/>
          <a:ea typeface="+mn-ea"/>
          <a:cs typeface="Arial" pitchFamily="34" charset="0"/>
        </a:defRPr>
      </a:lvl1pPr>
      <a:lvl2pPr marL="400050" indent="-173038" algn="l" defTabSz="914400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Arial" pitchFamily="34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573088" indent="-173038" algn="l" defTabSz="914400" rtl="0" eaLnBrk="1" latinLnBrk="0" hangingPunct="1">
        <a:spcBef>
          <a:spcPct val="20000"/>
        </a:spcBef>
        <a:buClr>
          <a:schemeClr val="bg1">
            <a:lumMod val="65000"/>
          </a:schemeClr>
        </a:buClr>
        <a:buSzPct val="80000"/>
        <a:buFont typeface="Arial"/>
        <a:buChar char="•"/>
        <a:tabLst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741363" indent="-168275" algn="l" defTabSz="914400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12" userDrawn="1">
          <p15:clr>
            <a:srgbClr val="F26B43"/>
          </p15:clr>
        </p15:guide>
        <p15:guide id="2" pos="216" userDrawn="1">
          <p15:clr>
            <a:srgbClr val="F26B43"/>
          </p15:clr>
        </p15:guide>
        <p15:guide id="3" pos="556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132" userDrawn="1">
          <p15:clr>
            <a:srgbClr val="F26B43"/>
          </p15:clr>
        </p15:guide>
        <p15:guide id="6" orient="horz" pos="3180" userDrawn="1">
          <p15:clr>
            <a:srgbClr val="F26B43"/>
          </p15:clr>
        </p15:guide>
        <p15:guide id="8" orient="horz" pos="564" userDrawn="1">
          <p15:clr>
            <a:srgbClr val="F26B43"/>
          </p15:clr>
        </p15:guide>
        <p15:guide id="9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722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963" r:id="rId2"/>
    <p:sldLayoutId id="2147483890" r:id="rId3"/>
    <p:sldLayoutId id="2147483975" r:id="rId4"/>
    <p:sldLayoutId id="2147483889" r:id="rId5"/>
    <p:sldLayoutId id="2147483915" r:id="rId6"/>
    <p:sldLayoutId id="2147483939" r:id="rId7"/>
    <p:sldLayoutId id="2147484047" r:id="rId8"/>
    <p:sldLayoutId id="2147484011" r:id="rId9"/>
    <p:sldLayoutId id="2147483903" r:id="rId10"/>
    <p:sldLayoutId id="2147484035" r:id="rId11"/>
    <p:sldLayoutId id="2147483850" r:id="rId12"/>
    <p:sldLayoutId id="2147483888" r:id="rId13"/>
    <p:sldLayoutId id="2147484059" r:id="rId14"/>
    <p:sldLayoutId id="2147483999" r:id="rId15"/>
    <p:sldLayoutId id="2147483987" r:id="rId16"/>
    <p:sldLayoutId id="2147483860" r:id="rId17"/>
    <p:sldLayoutId id="2147483861" r:id="rId18"/>
    <p:sldLayoutId id="2147483862" r:id="rId19"/>
    <p:sldLayoutId id="2147483882" r:id="rId20"/>
    <p:sldLayoutId id="2147484060" r:id="rId2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ts val="2840"/>
        </a:lnSpc>
        <a:spcBef>
          <a:spcPct val="0"/>
        </a:spcBef>
        <a:buNone/>
        <a:defRPr sz="2800" b="0" i="0" kern="1200">
          <a:solidFill>
            <a:schemeClr val="tx2"/>
          </a:solidFill>
          <a:effectLst/>
          <a:latin typeface="Gill Sans MT" panose="020B0502020104020203" pitchFamily="34" charset="77"/>
          <a:ea typeface="Gill Sans MT" panose="020B0502020104020203" pitchFamily="34" charset="77"/>
          <a:cs typeface="Gill Sans MT" panose="020B0502020104020203" pitchFamily="34" charset="77"/>
        </a:defRPr>
      </a:lvl1pPr>
    </p:titleStyle>
    <p:bodyStyle>
      <a:lvl1pPr marL="0" indent="0" algn="l" defTabSz="914400" rtl="0" eaLnBrk="1" latinLnBrk="0" hangingPunct="1">
        <a:spcBef>
          <a:spcPts val="200"/>
        </a:spcBef>
        <a:buClr>
          <a:schemeClr val="tx2"/>
        </a:buClr>
        <a:buFontTx/>
        <a:buNone/>
        <a:defRPr lang="en-US" sz="1600" kern="1200" dirty="0" smtClean="0">
          <a:solidFill>
            <a:schemeClr val="accent2"/>
          </a:solidFill>
          <a:latin typeface="+mn-lt"/>
          <a:ea typeface="+mn-ea"/>
          <a:cs typeface="Arial" pitchFamily="34" charset="0"/>
        </a:defRPr>
      </a:lvl1pPr>
      <a:lvl2pPr marL="400050" indent="-173038" algn="l" defTabSz="914400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Arial" pitchFamily="34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573088" indent="-173038" algn="l" defTabSz="914400" rtl="0" eaLnBrk="1" latinLnBrk="0" hangingPunct="1">
        <a:spcBef>
          <a:spcPct val="20000"/>
        </a:spcBef>
        <a:buClr>
          <a:schemeClr val="bg1">
            <a:lumMod val="65000"/>
          </a:schemeClr>
        </a:buClr>
        <a:buSzPct val="80000"/>
        <a:buFont typeface="Arial"/>
        <a:buChar char="•"/>
        <a:tabLst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741363" indent="-168275" algn="l" defTabSz="914400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16">
          <p15:clr>
            <a:srgbClr val="F26B43"/>
          </p15:clr>
        </p15:guide>
        <p15:guide id="3" pos="5568">
          <p15:clr>
            <a:srgbClr val="F26B43"/>
          </p15:clr>
        </p15:guide>
        <p15:guide id="4" orient="horz" pos="708">
          <p15:clr>
            <a:srgbClr val="F26B43"/>
          </p15:clr>
        </p15:guide>
        <p15:guide id="5" orient="horz" pos="132">
          <p15:clr>
            <a:srgbClr val="F26B43"/>
          </p15:clr>
        </p15:guide>
        <p15:guide id="6" orient="horz" pos="3180">
          <p15:clr>
            <a:srgbClr val="F26B43"/>
          </p15:clr>
        </p15:guide>
        <p15:guide id="7" orient="horz" pos="2844">
          <p15:clr>
            <a:srgbClr val="F26B43"/>
          </p15:clr>
        </p15:guide>
        <p15:guide id="8" orient="horz" pos="564">
          <p15:clr>
            <a:srgbClr val="F26B43"/>
          </p15:clr>
        </p15:guide>
        <p15:guide id="9" pos="2880">
          <p15:clr>
            <a:srgbClr val="F26B43"/>
          </p15:clr>
        </p15:guide>
        <p15:guide id="10" orient="horz" pos="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ylessons.com/LunarLander-v2-PPO/" TargetMode="External"/><Relationship Id="rId2" Type="http://schemas.openxmlformats.org/officeDocument/2006/relationships/hyperlink" Target="https://arxiv.org/pdf/1707.06347.pdf" TargetMode="External"/><Relationship Id="rId1" Type="http://schemas.openxmlformats.org/officeDocument/2006/relationships/slideLayout" Target="../slideLayouts/slideLayout37.xml"/><Relationship Id="rId4" Type="http://schemas.openxmlformats.org/officeDocument/2006/relationships/hyperlink" Target="https://gitlab.orekit.org/orekit-labs/python-wrapper/-/blob/master/examples/Propagation.ipynb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379C-1D0A-A249-8C5C-11C21A2675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Geostationary Station-Keeping with Reinforcement Learning</a:t>
            </a: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67BDD-A32B-DF48-9345-C5A59ED34F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547" y="2587204"/>
            <a:ext cx="4215453" cy="557279"/>
          </a:xfrm>
        </p:spPr>
        <p:txBody>
          <a:bodyPr/>
          <a:lstStyle/>
          <a:p>
            <a:r>
              <a:rPr lang="en-US" dirty="0" smtClean="0"/>
              <a:t>Interns: Erik Magnusson, Brian Druby, Oliver Luo</a:t>
            </a:r>
          </a:p>
          <a:p>
            <a:endParaRPr lang="en-US" dirty="0"/>
          </a:p>
          <a:p>
            <a:r>
              <a:rPr lang="en-US" dirty="0" smtClean="0"/>
              <a:t>Mentors: Jim </a:t>
            </a:r>
            <a:r>
              <a:rPr lang="en-US" dirty="0"/>
              <a:t>Zapata, Rich Osedacz, Michelle </a:t>
            </a:r>
            <a:r>
              <a:rPr lang="en-US" dirty="0" smtClean="0"/>
              <a:t>Stephens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9 August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15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Structures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88" y="1877064"/>
            <a:ext cx="1404431" cy="1404431"/>
          </a:xfrm>
          <a:prstGeom prst="rect">
            <a:avLst/>
          </a:prstGeom>
          <a:ln w="28575"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355" y="1722245"/>
            <a:ext cx="1404432" cy="171407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124836" y="2509290"/>
            <a:ext cx="182880" cy="17492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366305"/>
              </p:ext>
            </p:extLst>
          </p:nvPr>
        </p:nvGraphicFramePr>
        <p:xfrm>
          <a:off x="3313462" y="2040493"/>
          <a:ext cx="1023412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3412">
                  <a:extLst>
                    <a:ext uri="{9D8B030D-6E8A-4147-A177-3AD203B41FA5}">
                      <a16:colId xmlns:a16="http://schemas.microsoft.com/office/drawing/2014/main" val="3498961"/>
                    </a:ext>
                  </a:extLst>
                </a:gridCol>
              </a:tblGrid>
              <a:tr h="25855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Do nothing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937155"/>
                  </a:ext>
                </a:extLst>
              </a:tr>
              <a:tr h="25855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West burns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516854"/>
                  </a:ext>
                </a:extLst>
              </a:tr>
              <a:tr h="25855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North</a:t>
                      </a:r>
                      <a:r>
                        <a:rPr lang="en-US" sz="1200" baseline="0" dirty="0" smtClean="0"/>
                        <a:t> burns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012915"/>
                  </a:ext>
                </a:extLst>
              </a:tr>
              <a:tr h="25855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East burns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191834"/>
                  </a:ext>
                </a:extLst>
              </a:tr>
            </a:tbl>
          </a:graphicData>
        </a:graphic>
      </p:graphicFrame>
      <p:sp>
        <p:nvSpPr>
          <p:cNvPr id="10" name="Left Bracket 9"/>
          <p:cNvSpPr/>
          <p:nvPr/>
        </p:nvSpPr>
        <p:spPr>
          <a:xfrm>
            <a:off x="3390178" y="1999004"/>
            <a:ext cx="114300" cy="120396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flipH="1">
            <a:off x="4152178" y="1999004"/>
            <a:ext cx="106680" cy="120396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7167" y="3345510"/>
            <a:ext cx="850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Input state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1914019" y="3406917"/>
            <a:ext cx="103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Neural Network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3268959" y="3290607"/>
            <a:ext cx="1164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Action Probabilities</a:t>
            </a:r>
            <a:endParaRPr lang="en-US" sz="12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293" y="1877064"/>
            <a:ext cx="1404432" cy="1404432"/>
          </a:xfrm>
          <a:prstGeom prst="rect">
            <a:avLst/>
          </a:prstGeom>
          <a:ln w="28575">
            <a:noFill/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375" y="1722245"/>
            <a:ext cx="1404432" cy="171407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7600856" y="2509290"/>
            <a:ext cx="182880" cy="17492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7796623" y="2468206"/>
          <a:ext cx="952500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3498961"/>
                    </a:ext>
                  </a:extLst>
                </a:gridCol>
              </a:tblGrid>
              <a:tr h="25855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Scalar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937155"/>
                  </a:ext>
                </a:extLst>
              </a:tr>
            </a:tbl>
          </a:graphicData>
        </a:graphic>
      </p:graphicFrame>
      <p:sp>
        <p:nvSpPr>
          <p:cNvPr id="38" name="Left Bracket 37"/>
          <p:cNvSpPr/>
          <p:nvPr/>
        </p:nvSpPr>
        <p:spPr>
          <a:xfrm>
            <a:off x="7919341" y="2442120"/>
            <a:ext cx="101176" cy="314654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ket 38"/>
          <p:cNvSpPr/>
          <p:nvPr/>
        </p:nvSpPr>
        <p:spPr>
          <a:xfrm flipH="1">
            <a:off x="8550070" y="2442120"/>
            <a:ext cx="70970" cy="314653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083187" y="3345510"/>
            <a:ext cx="850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Input state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6390039" y="3406917"/>
            <a:ext cx="103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Neural Network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7682693" y="3320423"/>
            <a:ext cx="1164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Rating of Action Taken</a:t>
            </a:r>
            <a:endParaRPr lang="en-US" sz="1200" dirty="0"/>
          </a:p>
        </p:txBody>
      </p:sp>
      <p:sp>
        <p:nvSpPr>
          <p:cNvPr id="60" name="Title 3"/>
          <p:cNvSpPr txBox="1">
            <a:spLocks/>
          </p:cNvSpPr>
          <p:nvPr/>
        </p:nvSpPr>
        <p:spPr>
          <a:xfrm>
            <a:off x="343988" y="944958"/>
            <a:ext cx="3006342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2840"/>
              </a:lnSpc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effectLst/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Actor Model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4206" y="1310056"/>
            <a:ext cx="4207022" cy="285642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itle 3"/>
          <p:cNvSpPr txBox="1">
            <a:spLocks/>
          </p:cNvSpPr>
          <p:nvPr/>
        </p:nvSpPr>
        <p:spPr>
          <a:xfrm>
            <a:off x="4783203" y="941770"/>
            <a:ext cx="3006342" cy="381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2840"/>
              </a:lnSpc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effectLst/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Critic Model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673421" y="1306868"/>
            <a:ext cx="4207022" cy="285642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8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18E78-7651-EF45-A672-58E097F14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Parameters</a:t>
            </a:r>
            <a:endParaRPr lang="en-US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5608D60B-C6FC-FB44-814A-12D5C1D6612C}"/>
              </a:ext>
            </a:extLst>
          </p:cNvPr>
          <p:cNvSpPr txBox="1">
            <a:spLocks/>
          </p:cNvSpPr>
          <p:nvPr/>
        </p:nvSpPr>
        <p:spPr>
          <a:xfrm>
            <a:off x="342900" y="895351"/>
            <a:ext cx="4669676" cy="36195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6478" indent="-226478" algn="l" defTabSz="1219170" rtl="0" eaLnBrk="1" latinLnBrk="0" hangingPunct="1"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Pct val="80000"/>
              <a:buFontTx/>
              <a:buBlip>
                <a:blip r:embed="rId3"/>
              </a:buBlip>
              <a:defRPr lang="en-US" sz="2133" b="0" i="0" kern="1200">
                <a:solidFill>
                  <a:schemeClr val="accent2"/>
                </a:solidFill>
                <a:latin typeface="Gill Sans MT" panose="020B0502020104020203" pitchFamily="34" charset="77"/>
                <a:ea typeface="+mn-ea"/>
                <a:cs typeface="Arial" pitchFamily="34" charset="0"/>
              </a:defRPr>
            </a:lvl1pPr>
            <a:lvl2pPr marL="459306" indent="-232828" algn="l" defTabSz="1219170" rtl="0" eaLnBrk="1" latinLnBrk="0" hangingPunct="1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867" b="0" i="0" kern="1200">
                <a:solidFill>
                  <a:schemeClr val="accent2"/>
                </a:solidFill>
                <a:latin typeface="Gill Sans MT" panose="020B0502020104020203" pitchFamily="34" charset="77"/>
                <a:ea typeface="+mn-ea"/>
                <a:cs typeface="Arial" pitchFamily="34" charset="0"/>
              </a:defRPr>
            </a:lvl2pPr>
            <a:lvl3pPr marL="685783" indent="-226478" algn="l" defTabSz="1219170" rtl="0" eaLnBrk="1" latinLnBrk="0" hangingPunct="1">
              <a:spcBef>
                <a:spcPts val="8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80000"/>
              <a:buFont typeface="Arial"/>
              <a:buChar char="•"/>
              <a:tabLst/>
              <a:defRPr sz="1600" b="0" i="0" kern="1200">
                <a:solidFill>
                  <a:schemeClr val="accent2"/>
                </a:solidFill>
                <a:latin typeface="Gill Sans MT" panose="020B0502020104020203" pitchFamily="34" charset="77"/>
                <a:ea typeface="+mn-ea"/>
                <a:cs typeface="Arial" pitchFamily="34" charset="0"/>
              </a:defRPr>
            </a:lvl3pPr>
            <a:lvl4pPr marL="916494" marR="0" indent="-230712" algn="l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Arial" pitchFamily="34" charset="0"/>
              <a:buChar char="–"/>
              <a:tabLst/>
              <a:defRPr sz="1467" b="0" i="0" kern="1200">
                <a:solidFill>
                  <a:schemeClr val="accent2"/>
                </a:solidFill>
                <a:latin typeface="Gill Sans MT" panose="020B0502020104020203" pitchFamily="34" charset="77"/>
                <a:ea typeface="+mn-ea"/>
                <a:cs typeface="Arial" pitchFamily="34" charset="0"/>
              </a:defRPr>
            </a:lvl4pPr>
            <a:lvl5pPr marL="1149322" indent="-232828" algn="l" defTabSz="1219170" rtl="0" eaLnBrk="1" latinLnBrk="0" hangingPunct="1">
              <a:spcBef>
                <a:spcPts val="80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Font typeface="Arial" panose="020B0604020202020204" pitchFamily="34" charset="0"/>
              <a:buChar char="»"/>
              <a:tabLst/>
              <a:defRPr sz="1333" kern="1200">
                <a:solidFill>
                  <a:schemeClr val="accent2"/>
                </a:solidFill>
                <a:latin typeface="+mn-lt"/>
                <a:ea typeface="+mn-ea"/>
                <a:cs typeface="Arial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dirty="0" smtClean="0">
                <a:solidFill>
                  <a:srgbClr val="0070C0"/>
                </a:solidFill>
              </a:rPr>
              <a:t>Clipping (</a:t>
            </a:r>
            <a:r>
              <a:rPr lang="en-US" sz="1350" i="1" dirty="0" smtClean="0">
                <a:solidFill>
                  <a:srgbClr val="0070C0"/>
                </a:solidFill>
              </a:rPr>
              <a:t>Epsilon</a:t>
            </a:r>
            <a:r>
              <a:rPr lang="en-US" sz="1350" dirty="0">
                <a:solidFill>
                  <a:srgbClr val="0070C0"/>
                </a:solidFill>
              </a:rPr>
              <a:t>) (0.1 – 0.3)</a:t>
            </a:r>
          </a:p>
          <a:p>
            <a:pPr lvl="1"/>
            <a:r>
              <a:rPr lang="en-US" sz="1200" dirty="0" smtClean="0"/>
              <a:t>Limits </a:t>
            </a:r>
            <a:r>
              <a:rPr lang="en-US" sz="1200" dirty="0"/>
              <a:t>the </a:t>
            </a:r>
            <a:r>
              <a:rPr lang="en-US" sz="1200" dirty="0" smtClean="0"/>
              <a:t>step size from </a:t>
            </a:r>
            <a:r>
              <a:rPr lang="en-US" sz="1200" dirty="0"/>
              <a:t>the old policy to the new policy</a:t>
            </a:r>
          </a:p>
          <a:p>
            <a:r>
              <a:rPr lang="en-US" sz="1350" dirty="0">
                <a:solidFill>
                  <a:srgbClr val="0070C0"/>
                </a:solidFill>
              </a:rPr>
              <a:t>Batch Size (32 – </a:t>
            </a:r>
            <a:r>
              <a:rPr lang="en-US" sz="1350" dirty="0" smtClean="0">
                <a:solidFill>
                  <a:srgbClr val="0070C0"/>
                </a:solidFill>
              </a:rPr>
              <a:t>4096)</a:t>
            </a:r>
            <a:endParaRPr lang="en-US" sz="1350" dirty="0">
              <a:solidFill>
                <a:srgbClr val="0070C0"/>
              </a:solidFill>
            </a:endParaRPr>
          </a:p>
          <a:p>
            <a:pPr lvl="1"/>
            <a:r>
              <a:rPr lang="en-US" sz="1200" dirty="0"/>
              <a:t>Number of training examples passed through the neural network at once</a:t>
            </a:r>
          </a:p>
          <a:p>
            <a:r>
              <a:rPr lang="en-US" sz="1350" dirty="0" smtClean="0">
                <a:solidFill>
                  <a:srgbClr val="0070C0"/>
                </a:solidFill>
              </a:rPr>
              <a:t>GAE Discount Factor (</a:t>
            </a:r>
            <a:r>
              <a:rPr lang="en-US" sz="1350" i="1" dirty="0" smtClean="0">
                <a:solidFill>
                  <a:srgbClr val="0070C0"/>
                </a:solidFill>
              </a:rPr>
              <a:t>Gamma</a:t>
            </a:r>
            <a:r>
              <a:rPr lang="en-US" sz="1350" dirty="0" smtClean="0">
                <a:solidFill>
                  <a:srgbClr val="0070C0"/>
                </a:solidFill>
              </a:rPr>
              <a:t>) </a:t>
            </a:r>
            <a:r>
              <a:rPr lang="en-US" sz="1350" dirty="0">
                <a:solidFill>
                  <a:srgbClr val="0070C0"/>
                </a:solidFill>
              </a:rPr>
              <a:t>(0 – 1)</a:t>
            </a:r>
          </a:p>
          <a:p>
            <a:pPr lvl="1"/>
            <a:r>
              <a:rPr lang="en-US" sz="1200" dirty="0" smtClean="0"/>
              <a:t>0</a:t>
            </a:r>
            <a:r>
              <a:rPr lang="en-US" sz="1200" dirty="0"/>
              <a:t>: approximate next-step return, 1: approximate sum of all future rewards</a:t>
            </a:r>
          </a:p>
          <a:p>
            <a:pPr lvl="1"/>
            <a:r>
              <a:rPr lang="en-US" sz="1200" dirty="0" smtClean="0"/>
              <a:t>For long episodes, we need gamma &lt; 1 for tractability/convergence</a:t>
            </a:r>
          </a:p>
          <a:p>
            <a:r>
              <a:rPr lang="en-US" sz="1466" dirty="0" smtClean="0">
                <a:solidFill>
                  <a:srgbClr val="0070C0"/>
                </a:solidFill>
              </a:rPr>
              <a:t>Neural </a:t>
            </a:r>
            <a:r>
              <a:rPr lang="en-US" sz="1466" dirty="0">
                <a:solidFill>
                  <a:srgbClr val="0070C0"/>
                </a:solidFill>
              </a:rPr>
              <a:t>network structure</a:t>
            </a:r>
          </a:p>
          <a:p>
            <a:pPr lvl="1"/>
            <a:r>
              <a:rPr lang="en-US" sz="1200" dirty="0" smtClean="0"/>
              <a:t>Hidden layers </a:t>
            </a:r>
            <a:r>
              <a:rPr lang="en-US" sz="1200" dirty="0"/>
              <a:t>(1 – 3)</a:t>
            </a:r>
          </a:p>
          <a:p>
            <a:pPr lvl="1"/>
            <a:r>
              <a:rPr lang="en-US" sz="1200" dirty="0" smtClean="0"/>
              <a:t>Nodes (32 </a:t>
            </a:r>
            <a:r>
              <a:rPr lang="en-US" sz="1200" dirty="0"/>
              <a:t>– 512</a:t>
            </a:r>
            <a:r>
              <a:rPr lang="en-US" sz="1200" dirty="0" smtClean="0"/>
              <a:t>)</a:t>
            </a:r>
          </a:p>
          <a:p>
            <a:r>
              <a:rPr lang="en-US" sz="1350" dirty="0">
                <a:solidFill>
                  <a:srgbClr val="0070C0"/>
                </a:solidFill>
              </a:rPr>
              <a:t>Learning Rate </a:t>
            </a:r>
            <a:r>
              <a:rPr lang="en-US" sz="1350" dirty="0" smtClean="0">
                <a:solidFill>
                  <a:srgbClr val="0070C0"/>
                </a:solidFill>
              </a:rPr>
              <a:t>(5x10</a:t>
            </a:r>
            <a:r>
              <a:rPr lang="en-US" sz="1350" baseline="30000" dirty="0" smtClean="0">
                <a:solidFill>
                  <a:srgbClr val="0070C0"/>
                </a:solidFill>
              </a:rPr>
              <a:t>-5</a:t>
            </a:r>
            <a:r>
              <a:rPr lang="en-US" sz="1350" dirty="0" smtClean="0">
                <a:solidFill>
                  <a:srgbClr val="0070C0"/>
                </a:solidFill>
              </a:rPr>
              <a:t> </a:t>
            </a:r>
            <a:r>
              <a:rPr lang="en-US" sz="1350" dirty="0">
                <a:solidFill>
                  <a:srgbClr val="0070C0"/>
                </a:solidFill>
              </a:rPr>
              <a:t>to </a:t>
            </a:r>
            <a:r>
              <a:rPr lang="en-US" sz="1350" dirty="0" smtClean="0">
                <a:solidFill>
                  <a:srgbClr val="0070C0"/>
                </a:solidFill>
              </a:rPr>
              <a:t>3x10</a:t>
            </a:r>
            <a:r>
              <a:rPr lang="en-US" sz="1350" baseline="30000" dirty="0" smtClean="0">
                <a:solidFill>
                  <a:srgbClr val="0070C0"/>
                </a:solidFill>
              </a:rPr>
              <a:t>-3</a:t>
            </a:r>
            <a:r>
              <a:rPr lang="en-US" sz="1350" dirty="0" smtClean="0">
                <a:solidFill>
                  <a:srgbClr val="0070C0"/>
                </a:solidFill>
              </a:rPr>
              <a:t>)</a:t>
            </a:r>
            <a:endParaRPr lang="en-US" sz="1350" dirty="0">
              <a:solidFill>
                <a:srgbClr val="0070C0"/>
              </a:solidFill>
            </a:endParaRPr>
          </a:p>
          <a:p>
            <a:pPr lvl="1"/>
            <a:r>
              <a:rPr lang="en-US" sz="1200" dirty="0"/>
              <a:t>Controls learning rate of the optimizer (Adam, in our case)</a:t>
            </a:r>
          </a:p>
          <a:p>
            <a:pPr marL="226478" lvl="1" indent="0">
              <a:buNone/>
            </a:pPr>
            <a:endParaRPr lang="en-US" sz="1200" dirty="0"/>
          </a:p>
          <a:p>
            <a:pPr marL="226478" lvl="1" indent="0">
              <a:buNone/>
            </a:pPr>
            <a:endParaRPr lang="en-US" sz="1200" dirty="0" smtClean="0"/>
          </a:p>
          <a:p>
            <a:pPr lvl="2"/>
            <a:endParaRPr lang="en-US" sz="1200" dirty="0"/>
          </a:p>
          <a:p>
            <a:pPr marL="226478" lvl="1" indent="0">
              <a:buNone/>
            </a:pP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576" y="209550"/>
            <a:ext cx="4093442" cy="465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5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895350"/>
            <a:ext cx="7894319" cy="3619500"/>
          </a:xfrm>
        </p:spPr>
        <p:txBody>
          <a:bodyPr/>
          <a:lstStyle/>
          <a:p>
            <a:r>
              <a:rPr lang="en-US" dirty="0"/>
              <a:t>Adapted from Lunar Lander environment from OpenAI </a:t>
            </a:r>
            <a:r>
              <a:rPr lang="en-US" dirty="0" smtClean="0"/>
              <a:t>Gym</a:t>
            </a:r>
          </a:p>
          <a:p>
            <a:r>
              <a:rPr lang="en-US" dirty="0"/>
              <a:t>Constraints:</a:t>
            </a:r>
          </a:p>
          <a:p>
            <a:pPr lvl="1"/>
            <a:r>
              <a:rPr lang="en-US" dirty="0"/>
              <a:t>Environment limited to two dimensions</a:t>
            </a:r>
          </a:p>
          <a:p>
            <a:pPr lvl="1"/>
            <a:r>
              <a:rPr lang="en-US" dirty="0"/>
              <a:t>Time is </a:t>
            </a:r>
            <a:r>
              <a:rPr lang="en-US" dirty="0" smtClean="0"/>
              <a:t>discretized</a:t>
            </a:r>
          </a:p>
          <a:p>
            <a:pPr lvl="1"/>
            <a:r>
              <a:rPr lang="en-US" dirty="0"/>
              <a:t>+/- 0.05 degrees, in 2D translates to 73.6 </a:t>
            </a:r>
            <a:r>
              <a:rPr lang="en-US" dirty="0" smtClean="0"/>
              <a:t>km</a:t>
            </a:r>
          </a:p>
          <a:p>
            <a:r>
              <a:rPr lang="en-US" dirty="0" smtClean="0"/>
              <a:t>Action space</a:t>
            </a:r>
          </a:p>
          <a:p>
            <a:pPr lvl="1"/>
            <a:r>
              <a:rPr lang="en-US" dirty="0" smtClean="0"/>
              <a:t>10 elements: 3 different burn durations for 3 thrusters and do nothing</a:t>
            </a:r>
          </a:p>
          <a:p>
            <a:r>
              <a:rPr lang="en-US" dirty="0" smtClean="0"/>
              <a:t>State space</a:t>
            </a:r>
          </a:p>
          <a:p>
            <a:pPr lvl="1"/>
            <a:r>
              <a:rPr lang="en-US" dirty="0" smtClean="0"/>
              <a:t>7 elements: position, velocity, acceleration for both latitude and longitude and amount of fuel remaining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Environment (OpenAI Gym)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006" y="3700117"/>
            <a:ext cx="2137598" cy="1405029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5" idx="3"/>
            <a:endCxn id="9" idx="1"/>
          </p:cNvCxnSpPr>
          <p:nvPr/>
        </p:nvCxnSpPr>
        <p:spPr>
          <a:xfrm flipV="1">
            <a:off x="3853604" y="4402631"/>
            <a:ext cx="15046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5358289" y="3661761"/>
            <a:ext cx="1630972" cy="1481739"/>
            <a:chOff x="2374418" y="363256"/>
            <a:chExt cx="4682228" cy="439244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r="5657" b="10526"/>
            <a:stretch/>
          </p:blipFill>
          <p:spPr>
            <a:xfrm>
              <a:off x="2374418" y="363256"/>
              <a:ext cx="4682228" cy="439244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2591536">
              <a:off x="5272233" y="3122349"/>
              <a:ext cx="243861" cy="358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91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744023" y="1426131"/>
            <a:ext cx="952500" cy="415498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Initialize</a:t>
            </a:r>
            <a:r>
              <a:rPr kumimoji="0" lang="en-US" sz="105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PPO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10" name="Straight Arrow Connector 9"/>
          <p:cNvCxnSpPr>
            <a:stCxn id="13" idx="3"/>
            <a:endCxn id="17" idx="1"/>
          </p:cNvCxnSpPr>
          <p:nvPr/>
        </p:nvCxnSpPr>
        <p:spPr>
          <a:xfrm flipV="1">
            <a:off x="1784788" y="2536439"/>
            <a:ext cx="1676500" cy="259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11"/>
          <p:cNvCxnSpPr>
            <a:stCxn id="7" idx="2"/>
            <a:endCxn id="13" idx="0"/>
          </p:cNvCxnSpPr>
          <p:nvPr/>
        </p:nvCxnSpPr>
        <p:spPr>
          <a:xfrm>
            <a:off x="1220273" y="1841629"/>
            <a:ext cx="0" cy="40886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TextBox 6"/>
          <p:cNvSpPr txBox="1"/>
          <p:nvPr/>
        </p:nvSpPr>
        <p:spPr>
          <a:xfrm>
            <a:off x="655758" y="2250489"/>
            <a:ext cx="1129030" cy="577081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Initializes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OREKIT </a:t>
            </a:r>
            <a:r>
              <a:rPr kumimoji="0" 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Propagator &amp; Environment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7272291" y="1674178"/>
            <a:ext cx="838955" cy="253916"/>
          </a:xfrm>
          <a:prstGeom prst="rect">
            <a:avLst/>
          </a:prstGeom>
          <a:noFill/>
          <a:ln>
            <a:solidFill>
              <a:sysClr val="window" lastClr="FFFFFF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Action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4582941" y="2307968"/>
            <a:ext cx="158674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05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Updated state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3461288" y="2395975"/>
            <a:ext cx="1009650" cy="280928"/>
          </a:xfrm>
          <a:prstGeom prst="flowChartAlternateProcess">
            <a:avLst/>
          </a:prstGeom>
          <a:solidFill>
            <a:schemeClr val="accent3"/>
          </a:solidFill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Propagator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6339369" y="932375"/>
            <a:ext cx="1437420" cy="280928"/>
          </a:xfrm>
          <a:prstGeom prst="roundRect">
            <a:avLst/>
          </a:prstGeom>
          <a:solidFill>
            <a:schemeClr val="accent3"/>
          </a:solidFill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PPO Agent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6339369" y="2390946"/>
            <a:ext cx="1437420" cy="280928"/>
          </a:xfrm>
          <a:prstGeom prst="roundRect">
            <a:avLst/>
          </a:prstGeom>
          <a:solidFill>
            <a:schemeClr val="accent3"/>
          </a:solidFill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915677" y="578272"/>
            <a:ext cx="5388136" cy="2849880"/>
          </a:xfrm>
          <a:prstGeom prst="roundRect">
            <a:avLst/>
          </a:prstGeom>
          <a:noFill/>
          <a:ln w="12700" cap="flat" cmpd="sng" algn="ctr">
            <a:solidFill>
              <a:srgbClr val="0070C0"/>
            </a:solidFill>
            <a:prstDash val="dash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4018718" y="4025386"/>
            <a:ext cx="1298501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  <a:r>
              <a:rPr kumimoji="0" lang="en-US" sz="1050" b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Propagator</a:t>
            </a:r>
            <a:endParaRPr kumimoji="0" lang="en-US" sz="1200" b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4" name="TextBox 6"/>
          <p:cNvSpPr txBox="1"/>
          <p:nvPr/>
        </p:nvSpPr>
        <p:spPr>
          <a:xfrm>
            <a:off x="6652261" y="3831255"/>
            <a:ext cx="1437420" cy="908864"/>
          </a:xfrm>
          <a:prstGeom prst="ellipse">
            <a:avLst/>
          </a:prstGeom>
          <a:solidFill>
            <a:sysClr val="window" lastClr="FFFFFF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State is </a:t>
            </a:r>
            <a:r>
              <a:rPr lang="en-US" sz="900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terminal (e.g., outside of grid, out of fuel)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56" name="Straight Arrow Connector 55"/>
          <p:cNvCxnSpPr>
            <a:stCxn id="17" idx="3"/>
            <a:endCxn id="22" idx="1"/>
          </p:cNvCxnSpPr>
          <p:nvPr/>
        </p:nvCxnSpPr>
        <p:spPr>
          <a:xfrm flipV="1">
            <a:off x="4470938" y="2531410"/>
            <a:ext cx="1868431" cy="5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7370971" y="1213303"/>
            <a:ext cx="0" cy="1177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6719357" y="1213303"/>
            <a:ext cx="0" cy="1177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"/>
          <p:cNvSpPr txBox="1"/>
          <p:nvPr/>
        </p:nvSpPr>
        <p:spPr>
          <a:xfrm>
            <a:off x="5848077" y="1522799"/>
            <a:ext cx="900430" cy="5770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Reward</a:t>
            </a:r>
            <a:r>
              <a:rPr kumimoji="0" lang="en-US" sz="105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kumimoji="0" 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transformed state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75" name="Elbow Connector 74"/>
          <p:cNvCxnSpPr>
            <a:stCxn id="22" idx="2"/>
            <a:endCxn id="17" idx="2"/>
          </p:cNvCxnSpPr>
          <p:nvPr/>
        </p:nvCxnSpPr>
        <p:spPr>
          <a:xfrm rot="5400000">
            <a:off x="5509582" y="1128405"/>
            <a:ext cx="5029" cy="3091966"/>
          </a:xfrm>
          <a:prstGeom prst="bentConnector3">
            <a:avLst>
              <a:gd name="adj1" fmla="val 733348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6"/>
          <p:cNvSpPr txBox="1"/>
          <p:nvPr/>
        </p:nvSpPr>
        <p:spPr>
          <a:xfrm>
            <a:off x="4823865" y="2812273"/>
            <a:ext cx="110490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Action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97" name="Straight Arrow Connector 96"/>
          <p:cNvCxnSpPr>
            <a:endCxn id="34" idx="0"/>
          </p:cNvCxnSpPr>
          <p:nvPr/>
        </p:nvCxnSpPr>
        <p:spPr>
          <a:xfrm>
            <a:off x="7370971" y="2682789"/>
            <a:ext cx="0" cy="1148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34" idx="2"/>
          </p:cNvCxnSpPr>
          <p:nvPr/>
        </p:nvCxnSpPr>
        <p:spPr>
          <a:xfrm rot="10800000">
            <a:off x="2289613" y="2539029"/>
            <a:ext cx="4362648" cy="1746658"/>
          </a:xfrm>
          <a:prstGeom prst="bentConnector3">
            <a:avLst>
              <a:gd name="adj1" fmla="val 9999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6"/>
          <p:cNvSpPr txBox="1"/>
          <p:nvPr/>
        </p:nvSpPr>
        <p:spPr>
          <a:xfrm>
            <a:off x="2913818" y="799497"/>
            <a:ext cx="11049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Episode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672149" y="4035755"/>
            <a:ext cx="14073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State is </a:t>
            </a:r>
            <a:r>
              <a:rPr lang="en-US" sz="1000" b="1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terminal</a:t>
            </a:r>
          </a:p>
          <a:p>
            <a:pPr lvl="0" algn="ctr">
              <a:defRPr/>
            </a:pPr>
            <a:r>
              <a:rPr lang="en-US" sz="1000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(e.g., outside of grid, out of fuel)</a:t>
            </a:r>
            <a:endParaRPr lang="en-US" sz="1000" kern="0" dirty="0">
              <a:solidFill>
                <a:sysClr val="windowText" lastClr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90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Multiprocessing, one process for environment and RL agent, one process for propagator</a:t>
            </a:r>
          </a:p>
          <a:p>
            <a:pPr lvl="1"/>
            <a:r>
              <a:rPr lang="en-US" dirty="0" smtClean="0"/>
              <a:t>Propagation and training agent’s neural networks take the longest amount of time</a:t>
            </a:r>
          </a:p>
          <a:p>
            <a:pPr lvl="1"/>
            <a:r>
              <a:rPr lang="en-US" dirty="0" smtClean="0"/>
              <a:t>Perform them simultaneously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Processes have separate address spaces and don’t share variables</a:t>
            </a:r>
          </a:p>
          <a:p>
            <a:pPr lvl="1"/>
            <a:r>
              <a:rPr lang="en-US" dirty="0" smtClean="0"/>
              <a:t>Propagator and environment will be out of sync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580" y="2771776"/>
            <a:ext cx="3773925" cy="237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4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Pipes</a:t>
            </a:r>
          </a:p>
          <a:p>
            <a:pPr lvl="1"/>
            <a:r>
              <a:rPr lang="en-US" dirty="0" smtClean="0"/>
              <a:t>Allow processes to communicate with each other by sending messages</a:t>
            </a:r>
          </a:p>
          <a:p>
            <a:pPr lvl="1"/>
            <a:r>
              <a:rPr lang="en-US" dirty="0" smtClean="0"/>
              <a:t>Allow for synchronization of propagator and environment</a:t>
            </a:r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073" y="2143125"/>
            <a:ext cx="4294835" cy="285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8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895351"/>
            <a:ext cx="3732712" cy="3619501"/>
          </a:xfrm>
        </p:spPr>
        <p:txBody>
          <a:bodyPr/>
          <a:lstStyle/>
          <a:p>
            <a:r>
              <a:rPr lang="en-US" dirty="0" smtClean="0"/>
              <a:t>PPO Agent is being trained on multiple environments at the same time, each one is independent of each other</a:t>
            </a:r>
          </a:p>
          <a:p>
            <a:pPr lvl="1"/>
            <a:r>
              <a:rPr lang="en-US" dirty="0" smtClean="0"/>
              <a:t>Each environment has its own propagator</a:t>
            </a:r>
          </a:p>
          <a:p>
            <a:pPr lvl="1"/>
            <a:r>
              <a:rPr lang="en-US" dirty="0" smtClean="0"/>
              <a:t>Each environment has its own training batch</a:t>
            </a:r>
          </a:p>
          <a:p>
            <a:r>
              <a:rPr lang="en-US" dirty="0" smtClean="0"/>
              <a:t>All of the processes are working simultaneously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Run_multiprocesses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051" y="996826"/>
            <a:ext cx="4636149" cy="341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52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Integration of OREKIT with </a:t>
            </a:r>
            <a:r>
              <a:rPr lang="en-US" dirty="0" err="1" smtClean="0"/>
              <a:t>OpenAI</a:t>
            </a:r>
            <a:r>
              <a:rPr lang="en-US" dirty="0" smtClean="0"/>
              <a:t> Gym environment</a:t>
            </a:r>
          </a:p>
          <a:p>
            <a:r>
              <a:rPr lang="en-US" dirty="0" smtClean="0"/>
              <a:t>Tuning</a:t>
            </a:r>
          </a:p>
          <a:p>
            <a:pPr lvl="1"/>
            <a:r>
              <a:rPr lang="en-US" dirty="0" smtClean="0"/>
              <a:t>Slow iteration because of the computational requirements</a:t>
            </a:r>
          </a:p>
          <a:p>
            <a:r>
              <a:rPr lang="en-US" dirty="0" smtClean="0"/>
              <a:t>Complexity</a:t>
            </a:r>
          </a:p>
          <a:p>
            <a:pPr lvl="1"/>
            <a:r>
              <a:rPr lang="en-US" dirty="0" smtClean="0"/>
              <a:t>State space</a:t>
            </a:r>
          </a:p>
          <a:p>
            <a:pPr lvl="1"/>
            <a:r>
              <a:rPr lang="en-US" dirty="0" smtClean="0"/>
              <a:t>Action space</a:t>
            </a:r>
          </a:p>
          <a:p>
            <a:pPr lvl="1"/>
            <a:r>
              <a:rPr lang="en-US" dirty="0"/>
              <a:t>Reward structure</a:t>
            </a:r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encountered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530929" y="1776880"/>
            <a:ext cx="6198760" cy="3099380"/>
            <a:chOff x="2530929" y="1769260"/>
            <a:chExt cx="6198760" cy="30993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0929" y="1769260"/>
              <a:ext cx="6198760" cy="309938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0201" y="3403488"/>
              <a:ext cx="3509144" cy="1213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904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2900" y="895351"/>
            <a:ext cx="8496300" cy="573686"/>
          </a:xfrm>
        </p:spPr>
        <p:txBody>
          <a:bodyPr/>
          <a:lstStyle/>
          <a:p>
            <a:r>
              <a:rPr lang="en-US" dirty="0" smtClean="0"/>
              <a:t>This project posed a unique challenge to balance complexity and effectiveness of the algorithm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Tradeoffs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" y="1902712"/>
            <a:ext cx="1686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4696F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Arial" pitchFamily="34" charset="0"/>
              </a:rPr>
              <a:t>Action Space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810657" y="1423027"/>
            <a:ext cx="5597648" cy="959370"/>
            <a:chOff x="763321" y="2412783"/>
            <a:chExt cx="7644983" cy="952508"/>
          </a:xfrm>
        </p:grpSpPr>
        <p:sp>
          <p:nvSpPr>
            <p:cNvPr id="3" name="Left-Right Arrow 2"/>
            <p:cNvSpPr/>
            <p:nvPr/>
          </p:nvSpPr>
          <p:spPr>
            <a:xfrm>
              <a:off x="763322" y="2923082"/>
              <a:ext cx="7644982" cy="442209"/>
            </a:xfrm>
            <a:prstGeom prst="leftRightArrow">
              <a:avLst>
                <a:gd name="adj1" fmla="val 50000"/>
                <a:gd name="adj2" fmla="val 112712"/>
              </a:avLst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Simple 				Complex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3321" y="2412784"/>
              <a:ext cx="1654476" cy="458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4696F"/>
                  </a:solidFill>
                  <a:effectLst/>
                  <a:uLnTx/>
                  <a:uFillTx/>
                  <a:latin typeface="Gill Sans MT" panose="020B0502020104020203" pitchFamily="34" charset="77"/>
                  <a:ea typeface="+mn-ea"/>
                  <a:cs typeface="Arial" pitchFamily="34" charset="0"/>
                </a:rPr>
                <a:t>Single Duration Thrust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23678" y="2412783"/>
              <a:ext cx="1684626" cy="458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4696F"/>
                  </a:solidFill>
                  <a:effectLst/>
                  <a:uLnTx/>
                  <a:uFillTx/>
                  <a:latin typeface="Gill Sans MT" panose="020B0502020104020203" pitchFamily="34" charset="77"/>
                  <a:ea typeface="+mn-ea"/>
                  <a:cs typeface="Arial" pitchFamily="34" charset="0"/>
                </a:rPr>
                <a:t>Continuous Duration Thrust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67006" y="2412783"/>
              <a:ext cx="2158392" cy="458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ACD4">
                      <a:lumMod val="50000"/>
                    </a:srgbClr>
                  </a:solidFill>
                  <a:effectLst/>
                  <a:uLnTx/>
                  <a:uFillTx/>
                  <a:latin typeface="Gill Sans MT" panose="020B0502020104020203" pitchFamily="34" charset="77"/>
                  <a:ea typeface="Gill Sans MT" panose="020B0502020104020203" pitchFamily="34" charset="77"/>
                  <a:cs typeface="Gill Sans MT" panose="020B0502020104020203" pitchFamily="34" charset="77"/>
                </a:rPr>
                <a:t>Three</a:t>
              </a: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ACD4">
                      <a:lumMod val="50000"/>
                    </a:srgbClr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ACD4">
                      <a:lumMod val="50000"/>
                    </a:srgbClr>
                  </a:solidFill>
                  <a:effectLst/>
                  <a:uLnTx/>
                  <a:uFillTx/>
                  <a:latin typeface="Gill Sans MT" panose="020B0502020104020203" pitchFamily="34" charset="77"/>
                  <a:ea typeface="Gill Sans MT" panose="020B0502020104020203" pitchFamily="34" charset="77"/>
                  <a:cs typeface="Gill Sans MT" panose="020B0502020104020203" pitchFamily="34" charset="77"/>
                </a:rPr>
                <a:t>Discrete</a:t>
              </a: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ACD4">
                      <a:lumMod val="50000"/>
                    </a:srgbClr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ACD4">
                      <a:lumMod val="50000"/>
                    </a:srgbClr>
                  </a:solidFill>
                  <a:effectLst/>
                  <a:uLnTx/>
                  <a:uFillTx/>
                  <a:latin typeface="Gill Sans MT" panose="020B0502020104020203" pitchFamily="34" charset="77"/>
                  <a:ea typeface="Gill Sans MT" panose="020B0502020104020203" pitchFamily="34" charset="77"/>
                  <a:cs typeface="Gill Sans MT" panose="020B0502020104020203" pitchFamily="34" charset="77"/>
                </a:rPr>
                <a:t>Thrust</a:t>
              </a: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ACD4">
                      <a:lumMod val="50000"/>
                    </a:srgbClr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 </a:t>
              </a: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ACD4">
                      <a:lumMod val="50000"/>
                    </a:srgbClr>
                  </a:solidFill>
                  <a:effectLst/>
                  <a:uLnTx/>
                  <a:uFillTx/>
                  <a:latin typeface="Gill Sans MT" panose="020B0502020104020203" pitchFamily="34" charset="77"/>
                  <a:ea typeface="Gill Sans MT" panose="020B0502020104020203" pitchFamily="34" charset="77"/>
                  <a:cs typeface="Gill Sans MT" panose="020B0502020104020203" pitchFamily="34" charset="77"/>
                </a:rPr>
                <a:t>Options Per Thruster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CD4">
                    <a:lumMod val="50000"/>
                  </a:srgbClr>
                </a:solidFill>
                <a:effectLst/>
                <a:uLnTx/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endParaRPr>
            </a:p>
          </p:txBody>
        </p:sp>
        <p:cxnSp>
          <p:nvCxnSpPr>
            <p:cNvPr id="12" name="Straight Connector 11"/>
            <p:cNvCxnSpPr>
              <a:stCxn id="10" idx="2"/>
            </p:cNvCxnSpPr>
            <p:nvPr/>
          </p:nvCxnSpPr>
          <p:spPr>
            <a:xfrm>
              <a:off x="3846202" y="2871146"/>
              <a:ext cx="0" cy="494145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342900" y="3003936"/>
            <a:ext cx="1686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4696F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Arial" pitchFamily="34" charset="0"/>
              </a:rPr>
              <a:t>State Space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4696F"/>
              </a:solidFill>
              <a:effectLst/>
              <a:uLnTx/>
              <a:uFillTx/>
              <a:latin typeface="Gill Sans MT" panose="020B0502020104020203" pitchFamily="34" charset="77"/>
              <a:ea typeface="+mn-ea"/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810657" y="2642818"/>
            <a:ext cx="5597648" cy="1005536"/>
            <a:chOff x="763321" y="2408114"/>
            <a:chExt cx="7644983" cy="998343"/>
          </a:xfrm>
        </p:grpSpPr>
        <p:sp>
          <p:nvSpPr>
            <p:cNvPr id="18" name="Left-Right Arrow 17"/>
            <p:cNvSpPr/>
            <p:nvPr/>
          </p:nvSpPr>
          <p:spPr>
            <a:xfrm>
              <a:off x="763322" y="2923082"/>
              <a:ext cx="7644982" cy="442209"/>
            </a:xfrm>
            <a:prstGeom prst="leftRightArrow">
              <a:avLst>
                <a:gd name="adj1" fmla="val 50000"/>
                <a:gd name="adj2" fmla="val 112712"/>
              </a:avLst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Simple 				Complex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3321" y="2408114"/>
              <a:ext cx="1535459" cy="458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64696F"/>
                  </a:solidFill>
                  <a:effectLst/>
                  <a:uLnTx/>
                  <a:uFillTx/>
                  <a:latin typeface="Gill Sans MT" panose="020B0502020104020203" pitchFamily="34" charset="77"/>
                  <a:ea typeface="+mn-ea"/>
                  <a:cs typeface="Arial" pitchFamily="34" charset="0"/>
                </a:rPr>
                <a:t>2D Position and Velocity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4696F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56462" y="2412782"/>
              <a:ext cx="2951842" cy="458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64696F"/>
                  </a:solidFill>
                  <a:effectLst/>
                  <a:uLnTx/>
                  <a:uFillTx/>
                  <a:latin typeface="Gill Sans MT" panose="020B0502020104020203" pitchFamily="34" charset="77"/>
                  <a:ea typeface="+mn-ea"/>
                  <a:cs typeface="Arial" pitchFamily="34" charset="0"/>
                </a:rPr>
                <a:t>Mean and Osculating Orbital Elements and Derivatives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4696F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98197" y="2453950"/>
              <a:ext cx="2058266" cy="458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ACD4">
                      <a:lumMod val="50000"/>
                    </a:srgbClr>
                  </a:solidFill>
                  <a:effectLst/>
                  <a:uLnTx/>
                  <a:uFillTx/>
                  <a:latin typeface="Gill Sans MT" panose="020B0502020104020203" pitchFamily="34" charset="77"/>
                  <a:ea typeface="Gill Sans MT" panose="020B0502020104020203" pitchFamily="34" charset="77"/>
                  <a:cs typeface="Gill Sans MT" panose="020B0502020104020203" pitchFamily="34" charset="77"/>
                </a:rPr>
                <a:t>2D Position Velocity and Acceleration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CD4">
                    <a:lumMod val="50000"/>
                  </a:srgbClr>
                </a:solidFill>
                <a:effectLst/>
                <a:uLnTx/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endParaRPr>
            </a:p>
          </p:txBody>
        </p:sp>
        <p:cxnSp>
          <p:nvCxnSpPr>
            <p:cNvPr id="22" name="Straight Connector 21"/>
            <p:cNvCxnSpPr>
              <a:stCxn id="21" idx="2"/>
            </p:cNvCxnSpPr>
            <p:nvPr/>
          </p:nvCxnSpPr>
          <p:spPr>
            <a:xfrm>
              <a:off x="4427330" y="2912312"/>
              <a:ext cx="0" cy="494145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342900" y="4105160"/>
            <a:ext cx="2100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4696F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Arial" pitchFamily="34" charset="0"/>
              </a:rPr>
              <a:t>Reward Structure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4696F"/>
              </a:solidFill>
              <a:effectLst/>
              <a:uLnTx/>
              <a:uFillTx/>
              <a:latin typeface="Gill Sans MT" panose="020B0502020104020203" pitchFamily="34" charset="77"/>
              <a:ea typeface="+mn-ea"/>
              <a:cs typeface="Arial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792715" y="3741248"/>
            <a:ext cx="5575859" cy="964073"/>
            <a:chOff x="763321" y="2408114"/>
            <a:chExt cx="7644983" cy="957177"/>
          </a:xfrm>
        </p:grpSpPr>
        <p:sp>
          <p:nvSpPr>
            <p:cNvPr id="34" name="Left-Right Arrow 33"/>
            <p:cNvSpPr/>
            <p:nvPr/>
          </p:nvSpPr>
          <p:spPr>
            <a:xfrm>
              <a:off x="763322" y="2923082"/>
              <a:ext cx="7644982" cy="442209"/>
            </a:xfrm>
            <a:prstGeom prst="leftRightArrow">
              <a:avLst>
                <a:gd name="adj1" fmla="val 50000"/>
                <a:gd name="adj2" fmla="val 112712"/>
              </a:avLst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Simple 				Complex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63321" y="2408114"/>
              <a:ext cx="1541460" cy="458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ACD4">
                      <a:lumMod val="50000"/>
                    </a:srgbClr>
                  </a:solidFill>
                  <a:effectLst/>
                  <a:uLnTx/>
                  <a:uFillTx/>
                  <a:latin typeface="Gill Sans MT" panose="020B0502020104020203" pitchFamily="34" charset="77"/>
                  <a:ea typeface="Gill Sans MT" panose="020B0502020104020203" pitchFamily="34" charset="77"/>
                  <a:cs typeface="Gill Sans MT" panose="020B0502020104020203" pitchFamily="34" charset="77"/>
                </a:rPr>
                <a:t>Simple Survival Reward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243832" y="2412782"/>
              <a:ext cx="3164472" cy="458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64696F"/>
                  </a:solidFill>
                  <a:effectLst/>
                  <a:uLnTx/>
                  <a:uFillTx/>
                  <a:latin typeface="Gill Sans MT" panose="020B0502020104020203" pitchFamily="34" charset="77"/>
                  <a:ea typeface="+mn-ea"/>
                  <a:cs typeface="Arial" pitchFamily="34" charset="0"/>
                </a:rPr>
                <a:t>Diminishing Returns for Near Boundary Position + Fuel Penalty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4696F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07996" y="2408114"/>
              <a:ext cx="2058266" cy="275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CD4">
                    <a:lumMod val="50000"/>
                  </a:srgbClr>
                </a:solidFill>
                <a:effectLst/>
                <a:uLnTx/>
                <a:uFillTx/>
                <a:latin typeface="Gill Sans MT" panose="020B0502020104020203" pitchFamily="34" charset="77"/>
                <a:ea typeface="Gill Sans MT" panose="020B0502020104020203" pitchFamily="34" charset="77"/>
                <a:cs typeface="Gill Sans MT" panose="020B0502020104020203" pitchFamily="34" charset="77"/>
              </a:endParaRPr>
            </a:p>
          </p:txBody>
        </p:sp>
      </p:grpSp>
      <p:cxnSp>
        <p:nvCxnSpPr>
          <p:cNvPr id="39" name="Straight Connector 38"/>
          <p:cNvCxnSpPr>
            <a:stCxn id="35" idx="2"/>
          </p:cNvCxnSpPr>
          <p:nvPr/>
        </p:nvCxnSpPr>
        <p:spPr>
          <a:xfrm>
            <a:off x="3354846" y="4202913"/>
            <a:ext cx="0" cy="49770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66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</a:p>
          <a:p>
            <a:pPr lvl="1"/>
            <a:r>
              <a:rPr lang="en-US" dirty="0" smtClean="0"/>
              <a:t>Remaining Fuel and Days Survived vs Episodes</a:t>
            </a:r>
          </a:p>
          <a:p>
            <a:pPr lvl="1"/>
            <a:r>
              <a:rPr lang="en-US" dirty="0" smtClean="0"/>
              <a:t>Days Survived vs Episodes</a:t>
            </a:r>
          </a:p>
          <a:p>
            <a:r>
              <a:rPr lang="en-US" dirty="0" smtClean="0"/>
              <a:t>Key Metric</a:t>
            </a:r>
          </a:p>
          <a:p>
            <a:pPr lvl="1"/>
            <a:r>
              <a:rPr lang="en-US" dirty="0" smtClean="0"/>
              <a:t>Longest </a:t>
            </a:r>
            <a:r>
              <a:rPr lang="en-US" dirty="0"/>
              <a:t>survival time: </a:t>
            </a:r>
            <a:r>
              <a:rPr lang="en-US" dirty="0" smtClean="0"/>
              <a:t>~52 </a:t>
            </a:r>
            <a:r>
              <a:rPr lang="en-US" dirty="0"/>
              <a:t>days</a:t>
            </a:r>
          </a:p>
          <a:p>
            <a:pPr lvl="1"/>
            <a:r>
              <a:rPr lang="en-US" dirty="0"/>
              <a:t>Highest 50-episode moving average: </a:t>
            </a:r>
            <a:r>
              <a:rPr lang="en-US" dirty="0" smtClean="0"/>
              <a:t>~22 days</a:t>
            </a:r>
          </a:p>
          <a:p>
            <a:r>
              <a:rPr lang="en-US" dirty="0" smtClean="0"/>
              <a:t>Video of trained model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outputs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291"/>
          <a:stretch/>
        </p:blipFill>
        <p:spPr>
          <a:xfrm>
            <a:off x="4792436" y="110230"/>
            <a:ext cx="3498124" cy="21306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580" y="2340202"/>
            <a:ext cx="5032260" cy="251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6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2900" y="895350"/>
            <a:ext cx="4573229" cy="3834779"/>
          </a:xfrm>
        </p:spPr>
        <p:txBody>
          <a:bodyPr>
            <a:normAutofit/>
          </a:bodyPr>
          <a:lstStyle/>
          <a:p>
            <a:r>
              <a:rPr lang="en-US" dirty="0" smtClean="0"/>
              <a:t>What: </a:t>
            </a:r>
          </a:p>
          <a:p>
            <a:pPr lvl="1"/>
            <a:r>
              <a:rPr lang="en-US" sz="1300" dirty="0" smtClean="0"/>
              <a:t>Discover a more efficient station-keeping policy for geostationary satellites</a:t>
            </a:r>
          </a:p>
          <a:p>
            <a:r>
              <a:rPr lang="en-US" dirty="0" smtClean="0"/>
              <a:t>Why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sz="1300" dirty="0" smtClean="0"/>
              <a:t>Regulations require satellites to stay within a predefined area but the methods for doing so may have room for fuel-efficiency improvement</a:t>
            </a:r>
          </a:p>
          <a:p>
            <a:r>
              <a:rPr lang="en-US" dirty="0" smtClean="0"/>
              <a:t>How:</a:t>
            </a:r>
          </a:p>
          <a:p>
            <a:pPr lvl="1"/>
            <a:r>
              <a:rPr lang="en-US" sz="1300" dirty="0"/>
              <a:t>Create a 2D environment that reflects the conditions of a constrained geostationary orbit</a:t>
            </a:r>
          </a:p>
          <a:p>
            <a:pPr lvl="1"/>
            <a:r>
              <a:rPr lang="en-US" sz="1300" dirty="0"/>
              <a:t>Use reinforcement learning to discover a more efficient maneuver policy through trial and error</a:t>
            </a:r>
          </a:p>
          <a:p>
            <a:r>
              <a:rPr lang="en-US" dirty="0"/>
              <a:t>Final Outputs: </a:t>
            </a:r>
          </a:p>
          <a:p>
            <a:pPr lvl="1"/>
            <a:r>
              <a:rPr lang="en-US" sz="1300" dirty="0"/>
              <a:t>A model capable of learning a near-optimal maneuver policy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Objective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77341629"/>
              </p:ext>
            </p:extLst>
          </p:nvPr>
        </p:nvGraphicFramePr>
        <p:xfrm>
          <a:off x="5561352" y="231102"/>
          <a:ext cx="2937922" cy="2094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903675" y="916591"/>
            <a:ext cx="925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Action</a:t>
            </a:r>
            <a:endParaRPr lang="en-US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61883" y="2187317"/>
            <a:ext cx="925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State</a:t>
            </a:r>
            <a:endParaRPr 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464589" y="821089"/>
            <a:ext cx="129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State &amp;</a:t>
            </a:r>
          </a:p>
          <a:p>
            <a:r>
              <a:rPr lang="en-US" sz="1200" b="1" dirty="0" smtClean="0"/>
              <a:t>Reward</a:t>
            </a:r>
            <a:endParaRPr lang="en-US" sz="1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1114" y="2730162"/>
            <a:ext cx="2315831" cy="209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2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Outlook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342902" y="895349"/>
            <a:ext cx="4441370" cy="3856760"/>
          </a:xfrm>
        </p:spPr>
        <p:txBody>
          <a:bodyPr/>
          <a:lstStyle/>
          <a:p>
            <a:r>
              <a:rPr lang="en-US" dirty="0" smtClean="0"/>
              <a:t>The model has shown the capacity to learn life-extending maneuver strategies </a:t>
            </a:r>
          </a:p>
          <a:p>
            <a:pPr lvl="1"/>
            <a:r>
              <a:rPr lang="en-US" sz="1300" dirty="0"/>
              <a:t>Requires many training </a:t>
            </a:r>
            <a:r>
              <a:rPr lang="en-US" sz="1300" dirty="0" smtClean="0"/>
              <a:t>episodes; </a:t>
            </a:r>
            <a:r>
              <a:rPr lang="en-US" sz="1300" dirty="0"/>
              <a:t>deep </a:t>
            </a:r>
            <a:r>
              <a:rPr lang="en-US" sz="1300" dirty="0" smtClean="0"/>
              <a:t>RL methods </a:t>
            </a:r>
            <a:r>
              <a:rPr lang="en-US" sz="1300" dirty="0"/>
              <a:t>are very data hungry</a:t>
            </a:r>
          </a:p>
          <a:p>
            <a:pPr lvl="1"/>
            <a:r>
              <a:rPr lang="en-US" sz="1300" dirty="0"/>
              <a:t>Additional computational </a:t>
            </a:r>
            <a:r>
              <a:rPr lang="en-US" sz="1300" dirty="0" smtClean="0"/>
              <a:t>resources</a:t>
            </a:r>
            <a:endParaRPr lang="en-US" sz="1300" dirty="0"/>
          </a:p>
          <a:p>
            <a:r>
              <a:rPr lang="en-US" dirty="0" smtClean="0"/>
              <a:t>Continued experimentation:</a:t>
            </a:r>
          </a:p>
          <a:p>
            <a:pPr lvl="1"/>
            <a:r>
              <a:rPr lang="en-US" sz="1300" dirty="0" smtClean="0"/>
              <a:t>Varying the complexity of the action space (e.g., reduce to 4 elements, switch continuous)</a:t>
            </a:r>
          </a:p>
          <a:p>
            <a:pPr lvl="1"/>
            <a:r>
              <a:rPr lang="en-US" sz="1300" dirty="0"/>
              <a:t>Altering </a:t>
            </a:r>
            <a:r>
              <a:rPr lang="en-US" sz="1300" dirty="0" smtClean="0"/>
              <a:t>key model parameters</a:t>
            </a:r>
          </a:p>
          <a:p>
            <a:pPr lvl="1"/>
            <a:r>
              <a:rPr lang="en-US" sz="1300" dirty="0" smtClean="0"/>
              <a:t>Applying other RL algorithms</a:t>
            </a:r>
          </a:p>
          <a:p>
            <a:r>
              <a:rPr lang="en-US" b="1" dirty="0" smtClean="0"/>
              <a:t>Takeaway</a:t>
            </a:r>
            <a:r>
              <a:rPr lang="en-US" dirty="0" smtClean="0"/>
              <a:t>: There is encouraging progress towards the project goal, and success may be found with simply more time and small adjustments</a:t>
            </a:r>
            <a:endParaRPr lang="en-US" dirty="0"/>
          </a:p>
          <a:p>
            <a:pPr lvl="1"/>
            <a:endParaRPr lang="en-US" sz="1600" dirty="0"/>
          </a:p>
        </p:txBody>
      </p:sp>
      <p:pic>
        <p:nvPicPr>
          <p:cNvPr id="6" name="Improving_Polic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2717" r="12632"/>
          <a:stretch/>
        </p:blipFill>
        <p:spPr>
          <a:xfrm>
            <a:off x="5110843" y="816428"/>
            <a:ext cx="3605893" cy="361757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9556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284" y="2122573"/>
            <a:ext cx="1594185" cy="3810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2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30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342900" y="895350"/>
            <a:ext cx="8496300" cy="3619500"/>
          </a:xfrm>
        </p:spPr>
        <p:txBody>
          <a:bodyPr/>
          <a:lstStyle/>
          <a:p>
            <a:r>
              <a:rPr lang="en-US" dirty="0"/>
              <a:t>PPO Paper: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arxiv.org/pdf/1707.06347.pdf</a:t>
            </a:r>
            <a:endParaRPr lang="en-US" dirty="0"/>
          </a:p>
          <a:p>
            <a:r>
              <a:rPr lang="en-US" dirty="0" smtClean="0"/>
              <a:t>PPO Implementation: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://pylessons.com/LunarLander-v2-PPO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OREKIT Propagation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https://gitlab.orekit.org/orekit-labs/python-wrapper/-/</a:t>
            </a:r>
            <a:r>
              <a:rPr lang="en-US" dirty="0" smtClean="0">
                <a:hlinkClick r:id="rId4"/>
              </a:rPr>
              <a:t>blob/master/examples/Propagation.ipynb</a:t>
            </a:r>
            <a:r>
              <a:rPr lang="en-US" dirty="0" smtClean="0"/>
              <a:t> </a:t>
            </a:r>
          </a:p>
          <a:p>
            <a:r>
              <a:rPr lang="en-US" dirty="0" smtClean="0"/>
              <a:t>Geostationary Perturbations: </a:t>
            </a:r>
            <a:r>
              <a:rPr lang="en-US" i="1" dirty="0" smtClean="0"/>
              <a:t>Handbook of Geostationary Orbits</a:t>
            </a:r>
            <a:r>
              <a:rPr lang="en-US" dirty="0" smtClean="0"/>
              <a:t>, E. M. </a:t>
            </a:r>
            <a:r>
              <a:rPr lang="en-US" dirty="0" err="1" smtClean="0"/>
              <a:t>Soop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4"/>
          </p:nvPr>
        </p:nvSpPr>
        <p:spPr>
          <a:xfrm>
            <a:off x="4717207" y="895350"/>
            <a:ext cx="4118589" cy="1640695"/>
          </a:xfrm>
        </p:spPr>
        <p:txBody>
          <a:bodyPr/>
          <a:lstStyle/>
          <a:p>
            <a:r>
              <a:rPr lang="en-US" dirty="0" smtClean="0"/>
              <a:t>The sun and moon produce gravitational forces that torque the orbit</a:t>
            </a:r>
          </a:p>
          <a:p>
            <a:r>
              <a:rPr lang="en-US" dirty="0"/>
              <a:t>A</a:t>
            </a:r>
            <a:r>
              <a:rPr lang="en-US" dirty="0" smtClean="0"/>
              <a:t>ffects RAAN and inclination – North/South station-keeping</a:t>
            </a:r>
          </a:p>
          <a:p>
            <a:r>
              <a:rPr lang="en-US" dirty="0" smtClean="0"/>
              <a:t>Modeled as Third Body Attractions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Lunisolar Gravity Effect – N/S Station-keeping</a:t>
            </a:r>
            <a:endParaRPr lang="en-US" dirty="0"/>
          </a:p>
        </p:txBody>
      </p:sp>
      <p:sp>
        <p:nvSpPr>
          <p:cNvPr id="6" name="AutoShape 4" descr="Globe Free Png - Earth Transparent Background Globe, Png Download , Transparent  Png Image - PNGite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4533" y="1614950"/>
            <a:ext cx="4318364" cy="1938790"/>
            <a:chOff x="91404" y="1299126"/>
            <a:chExt cx="4407202" cy="180479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057" b="93450" l="3182" r="96364">
                          <a14:foregroundMark x1="47727" y1="16157" x2="47727" y2="1615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63874" y="2376702"/>
              <a:ext cx="630983" cy="656796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342898" y="2306281"/>
              <a:ext cx="3445329" cy="7976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571" b="100000" l="7143" r="9714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47119" y="2611019"/>
              <a:ext cx="470398" cy="18815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571" b="100000" l="7143" r="9714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1404" y="2611870"/>
              <a:ext cx="470398" cy="188159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 flipV="1">
              <a:off x="3782318" y="2406519"/>
              <a:ext cx="437470" cy="2985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335595" y="2357602"/>
              <a:ext cx="437470" cy="2985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2548374" y="1299126"/>
              <a:ext cx="437470" cy="2985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631884" y="1500770"/>
              <a:ext cx="9890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Direction of Sun/Moon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388693" y="2059878"/>
                  <a:ext cx="739561" cy="29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𝐹</m:t>
                            </m:r>
                            <m:r>
                              <m:rPr>
                                <m:nor/>
                              </m:rPr>
                              <a:rPr kumimoji="0" lang="en-US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Gill Sans MT" panose="020B0502020104020203"/>
                                <a:ea typeface="+mn-ea"/>
                                <a:cs typeface="+mn-cs"/>
                              </a:rPr>
                              <m:t> </m:t>
                            </m:r>
                          </m:e>
                        </m:acc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US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𝛿</m:t>
                        </m:r>
                        <m:acc>
                          <m:accPr>
                            <m:chr m:val="⃗"/>
                            <m:ctrlPr>
                              <a:rPr kumimoji="0" lang="en-US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693" y="2059878"/>
                  <a:ext cx="739561" cy="299441"/>
                </a:xfrm>
                <a:prstGeom prst="rect">
                  <a:avLst/>
                </a:prstGeom>
                <a:blipFill>
                  <a:blip r:embed="rId7"/>
                  <a:stretch>
                    <a:fillRect t="-1887" r="-151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3759045" y="2156560"/>
                  <a:ext cx="739561" cy="29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𝐹</m:t>
                            </m:r>
                            <m:r>
                              <m:rPr>
                                <m:nor/>
                              </m:rPr>
                              <a:rPr kumimoji="0" lang="en-US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Gill Sans MT" panose="020B0502020104020203"/>
                                <a:ea typeface="+mn-ea"/>
                                <a:cs typeface="+mn-cs"/>
                              </a:rPr>
                              <m:t> </m:t>
                            </m:r>
                          </m:e>
                        </m:acc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𝛿</m:t>
                        </m:r>
                        <m:acc>
                          <m:accPr>
                            <m:chr m:val="⃗"/>
                            <m:ctrlP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9045" y="2156560"/>
                  <a:ext cx="739561" cy="299441"/>
                </a:xfrm>
                <a:prstGeom prst="rect">
                  <a:avLst/>
                </a:prstGeom>
                <a:blipFill>
                  <a:blip r:embed="rId8"/>
                  <a:stretch>
                    <a:fillRect t="-1887" r="-159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7873" y="2432185"/>
            <a:ext cx="2677255" cy="2365182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6776500" y="3295650"/>
            <a:ext cx="818100" cy="38735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20033656">
            <a:off x="6797953" y="3250227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Inclination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 rot="21116561">
            <a:off x="295168" y="2693986"/>
            <a:ext cx="3375880" cy="856858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835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/>
              <a:t>Solar radiation pressure produces a force that changes the magnitude and direction of the eccentricity vector</a:t>
            </a:r>
          </a:p>
          <a:p>
            <a:r>
              <a:rPr lang="en-US" dirty="0" smtClean="0"/>
              <a:t>Creates a longitude libation that occupies part of the </a:t>
            </a:r>
            <a:r>
              <a:rPr lang="en-US" dirty="0" err="1" smtClean="0"/>
              <a:t>deadband</a:t>
            </a:r>
            <a:endParaRPr lang="en-US" dirty="0" smtClean="0"/>
          </a:p>
          <a:p>
            <a:r>
              <a:rPr lang="en-US" dirty="0" smtClean="0"/>
              <a:t>Modeled as a satellite with constant effective cross-sectional area ≈ 0.06 m</a:t>
            </a:r>
            <a:r>
              <a:rPr lang="en-US" baseline="30000" dirty="0" smtClean="0"/>
              <a:t>2</a:t>
            </a:r>
            <a:r>
              <a:rPr lang="en-US" dirty="0" smtClean="0"/>
              <a:t>/kg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Radiation Pressure – E/W Station-keeping</a:t>
            </a:r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209550" y="1377206"/>
            <a:ext cx="3740150" cy="2655788"/>
            <a:chOff x="203200" y="1104900"/>
            <a:chExt cx="3740150" cy="2655788"/>
          </a:xfrm>
        </p:grpSpPr>
        <p:grpSp>
          <p:nvGrpSpPr>
            <p:cNvPr id="18" name="Group 17"/>
            <p:cNvGrpSpPr/>
            <p:nvPr/>
          </p:nvGrpSpPr>
          <p:grpSpPr>
            <a:xfrm>
              <a:off x="203200" y="1409700"/>
              <a:ext cx="609600" cy="2197100"/>
              <a:chOff x="241300" y="1562100"/>
              <a:chExt cx="609600" cy="2197100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>
                <a:off x="241300" y="1562100"/>
                <a:ext cx="6096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>
                <a:off x="241300" y="1761836"/>
                <a:ext cx="6096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241300" y="1961572"/>
                <a:ext cx="6096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241300" y="2161308"/>
                <a:ext cx="6096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241300" y="2361044"/>
                <a:ext cx="6096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>
                <a:off x="241300" y="2560780"/>
                <a:ext cx="6096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241300" y="2760516"/>
                <a:ext cx="6096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241300" y="2960252"/>
                <a:ext cx="6096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241300" y="3159988"/>
                <a:ext cx="6096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>
                <a:off x="241300" y="3359724"/>
                <a:ext cx="6096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241300" y="3559460"/>
                <a:ext cx="6096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241300" y="3759200"/>
                <a:ext cx="609600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/>
            <p:cNvSpPr/>
            <p:nvPr/>
          </p:nvSpPr>
          <p:spPr>
            <a:xfrm>
              <a:off x="2235200" y="2440134"/>
              <a:ext cx="285750" cy="264966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1362075" y="1638009"/>
              <a:ext cx="2032000" cy="194021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cxnSp>
          <p:nvCxnSpPr>
            <p:cNvPr id="22" name="Straight Arrow Connector 21"/>
            <p:cNvCxnSpPr>
              <a:stCxn id="20" idx="0"/>
            </p:cNvCxnSpPr>
            <p:nvPr/>
          </p:nvCxnSpPr>
          <p:spPr>
            <a:xfrm>
              <a:off x="2378075" y="1638009"/>
              <a:ext cx="11334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20" idx="4"/>
            </p:cNvCxnSpPr>
            <p:nvPr/>
          </p:nvCxnSpPr>
          <p:spPr>
            <a:xfrm>
              <a:off x="2378075" y="3578223"/>
              <a:ext cx="11338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3492586" y="1484120"/>
                  <a:ext cx="45076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ΔV</m:t>
                        </m:r>
                      </m:oMath>
                    </m:oMathPara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586" y="1484120"/>
                  <a:ext cx="450764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492586" y="3452911"/>
                  <a:ext cx="45076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1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ΔV</m:t>
                        </m:r>
                      </m:oMath>
                    </m:oMathPara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586" y="3452911"/>
                  <a:ext cx="450764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/>
            <p:cNvSpPr/>
            <p:nvPr/>
          </p:nvSpPr>
          <p:spPr>
            <a:xfrm>
              <a:off x="1562100" y="1104900"/>
              <a:ext cx="1631950" cy="236104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cxnSp>
          <p:nvCxnSpPr>
            <p:cNvPr id="34" name="Straight Connector 33"/>
            <p:cNvCxnSpPr>
              <a:stCxn id="20" idx="2"/>
            </p:cNvCxnSpPr>
            <p:nvPr/>
          </p:nvCxnSpPr>
          <p:spPr>
            <a:xfrm flipH="1" flipV="1">
              <a:off x="1289050" y="2440134"/>
              <a:ext cx="73025" cy="1679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0" idx="2"/>
            </p:cNvCxnSpPr>
            <p:nvPr/>
          </p:nvCxnSpPr>
          <p:spPr>
            <a:xfrm flipV="1">
              <a:off x="1362075" y="2440134"/>
              <a:ext cx="98425" cy="1679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0" idx="6"/>
            </p:cNvCxnSpPr>
            <p:nvPr/>
          </p:nvCxnSpPr>
          <p:spPr>
            <a:xfrm flipH="1">
              <a:off x="3293684" y="2608116"/>
              <a:ext cx="100391" cy="1997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0" idx="6"/>
            </p:cNvCxnSpPr>
            <p:nvPr/>
          </p:nvCxnSpPr>
          <p:spPr>
            <a:xfrm>
              <a:off x="3394075" y="2608116"/>
              <a:ext cx="63500" cy="1997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2378075" y="2008908"/>
              <a:ext cx="0" cy="5501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2335957" y="1790898"/>
                  <a:ext cx="373820" cy="3362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acc>
                              <m:accPr>
                                <m:chr m:val="⃑"/>
                                <m:ctrlPr>
                                  <a:rPr kumimoji="0" lang="en-US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𝑒</m:t>
                                </m:r>
                                <m:r>
                                  <m:rPr>
                                    <m:nor/>
                                  </m:rPr>
                                  <a:rPr kumimoji="0" lang="en-US" sz="14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Gill Sans MT" panose="020B0502020104020203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e>
                            </m:acc>
                          </m:e>
                        </m:acc>
                      </m:oMath>
                    </m:oMathPara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957" y="1790898"/>
                  <a:ext cx="373820" cy="3362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/>
          <p:cNvGrpSpPr/>
          <p:nvPr/>
        </p:nvGrpSpPr>
        <p:grpSpPr>
          <a:xfrm>
            <a:off x="5035088" y="2890981"/>
            <a:ext cx="3273991" cy="2032978"/>
            <a:chOff x="5331506" y="2861990"/>
            <a:chExt cx="3273991" cy="203297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6507" y="2863244"/>
              <a:ext cx="2676606" cy="203172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331506" y="2861990"/>
                  <a:ext cx="65476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1506" y="2861990"/>
                  <a:ext cx="654766" cy="2308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7950731" y="4399434"/>
                  <a:ext cx="65476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0731" y="4399434"/>
                  <a:ext cx="654766" cy="2308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7939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242" y="730250"/>
            <a:ext cx="1812131" cy="1812131"/>
          </a:xfrm>
        </p:spPr>
      </p:pic>
      <p:sp>
        <p:nvSpPr>
          <p:cNvPr id="3" name="Content Placeholder 2"/>
          <p:cNvSpPr>
            <a:spLocks noGrp="1"/>
          </p:cNvSpPr>
          <p:nvPr>
            <p:ph idx="14"/>
          </p:nvPr>
        </p:nvSpPr>
        <p:spPr>
          <a:xfrm>
            <a:off x="4572001" y="895350"/>
            <a:ext cx="4263796" cy="3619500"/>
          </a:xfrm>
        </p:spPr>
        <p:txBody>
          <a:bodyPr/>
          <a:lstStyle/>
          <a:p>
            <a:r>
              <a:rPr lang="en-US" dirty="0" smtClean="0"/>
              <a:t>Earth’s non-symmetrical gravity field produces a longitudinal acceleration towards areas of high mass density (e.g. Rocky Mountains, Mt. Everest)</a:t>
            </a:r>
          </a:p>
          <a:p>
            <a:r>
              <a:rPr lang="en-US" dirty="0" smtClean="0"/>
              <a:t>Over small longitude </a:t>
            </a:r>
            <a:r>
              <a:rPr lang="en-US" dirty="0" err="1" smtClean="0"/>
              <a:t>deadband</a:t>
            </a:r>
            <a:r>
              <a:rPr lang="en-US" dirty="0" smtClean="0"/>
              <a:t> it creates a near constant change in drift rate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Earth’s </a:t>
            </a:r>
            <a:r>
              <a:rPr lang="en-US" dirty="0" err="1" smtClean="0"/>
              <a:t>Triaxiality</a:t>
            </a:r>
            <a:r>
              <a:rPr lang="en-US" dirty="0" smtClean="0"/>
              <a:t> – E/W Station-keeping 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30357" y="2816860"/>
          <a:ext cx="3517900" cy="1697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8950">
                  <a:extLst>
                    <a:ext uri="{9D8B030D-6E8A-4147-A177-3AD203B41FA5}">
                      <a16:colId xmlns:a16="http://schemas.microsoft.com/office/drawing/2014/main" val="370853054"/>
                    </a:ext>
                  </a:extLst>
                </a:gridCol>
                <a:gridCol w="1758950">
                  <a:extLst>
                    <a:ext uri="{9D8B030D-6E8A-4147-A177-3AD203B41FA5}">
                      <a16:colId xmlns:a16="http://schemas.microsoft.com/office/drawing/2014/main" val="641306588"/>
                    </a:ext>
                  </a:extLst>
                </a:gridCol>
              </a:tblGrid>
              <a:tr h="37719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Parameter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Value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395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Gravity Field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</a:t>
                      </a:r>
                      <a:r>
                        <a:rPr lang="en-US" sz="1600" baseline="30000" dirty="0" smtClean="0"/>
                        <a:t>th</a:t>
                      </a:r>
                      <a:r>
                        <a:rPr lang="en-US" sz="1600" dirty="0" smtClean="0"/>
                        <a:t> Order</a:t>
                      </a:r>
                    </a:p>
                    <a:p>
                      <a:r>
                        <a:rPr lang="en-US" sz="1600" dirty="0" smtClean="0"/>
                        <a:t>8</a:t>
                      </a:r>
                      <a:r>
                        <a:rPr lang="en-US" sz="1600" baseline="30000" dirty="0" smtClean="0"/>
                        <a:t>th</a:t>
                      </a:r>
                      <a:r>
                        <a:rPr lang="en-US" sz="1600" dirty="0" smtClean="0"/>
                        <a:t> Degree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007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Longitude</a:t>
                      </a:r>
                      <a:r>
                        <a:rPr lang="en-US" sz="1600" baseline="0" dirty="0" smtClean="0"/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115.5</a:t>
                      </a:r>
                      <a:r>
                        <a:rPr lang="en-US" sz="1600" baseline="0" dirty="0" smtClean="0"/>
                        <a:t> 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95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Longitude Change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-0.00199 </a:t>
                      </a:r>
                      <a:r>
                        <a:rPr lang="en-US" sz="1600" baseline="0" dirty="0" smtClean="0"/>
                        <a:t>º/day</a:t>
                      </a:r>
                      <a:r>
                        <a:rPr lang="en-US" sz="1600" baseline="30000" dirty="0" smtClean="0"/>
                        <a:t>2</a:t>
                      </a:r>
                      <a:endParaRPr lang="en-US" sz="1600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484705"/>
                  </a:ext>
                </a:extLst>
              </a:tr>
            </a:tbl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5100524" y="2387600"/>
            <a:ext cx="3206750" cy="2387340"/>
            <a:chOff x="2025650" y="515808"/>
            <a:chExt cx="5117778" cy="4132132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5650" y="515808"/>
              <a:ext cx="5117778" cy="4132132"/>
            </a:xfrm>
            <a:prstGeom prst="rect">
              <a:avLst/>
            </a:prstGeom>
            <a:ln>
              <a:noFill/>
              <a:prstDash val="sysDot"/>
            </a:ln>
          </p:spPr>
        </p:pic>
        <p:sp>
          <p:nvSpPr>
            <p:cNvPr id="22" name="Freeform 21"/>
            <p:cNvSpPr/>
            <p:nvPr/>
          </p:nvSpPr>
          <p:spPr>
            <a:xfrm>
              <a:off x="3022600" y="1356570"/>
              <a:ext cx="3810000" cy="1856530"/>
            </a:xfrm>
            <a:custGeom>
              <a:avLst/>
              <a:gdLst>
                <a:gd name="connsiteX0" fmla="*/ 0 w 3810000"/>
                <a:gd name="connsiteY0" fmla="*/ 1856530 h 1856530"/>
                <a:gd name="connsiteX1" fmla="*/ 1993900 w 3810000"/>
                <a:gd name="connsiteY1" fmla="*/ 2330 h 1856530"/>
                <a:gd name="connsiteX2" fmla="*/ 3810000 w 3810000"/>
                <a:gd name="connsiteY2" fmla="*/ 1469180 h 185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00" h="1856530">
                  <a:moveTo>
                    <a:pt x="0" y="1856530"/>
                  </a:moveTo>
                  <a:cubicBezTo>
                    <a:pt x="679450" y="961709"/>
                    <a:pt x="1358900" y="66888"/>
                    <a:pt x="1993900" y="2330"/>
                  </a:cubicBezTo>
                  <a:cubicBezTo>
                    <a:pt x="2628900" y="-62228"/>
                    <a:pt x="3602567" y="1234230"/>
                    <a:pt x="3810000" y="1469180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293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Orbit Propagator and Perturbation Modeling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3238" y="1242518"/>
            <a:ext cx="2276942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u="sng" dirty="0" smtClean="0"/>
              <a:t>Forces to be Modeled</a:t>
            </a:r>
          </a:p>
          <a:p>
            <a:pPr marL="0" indent="0" algn="ctr">
              <a:buNone/>
            </a:pPr>
            <a:endParaRPr lang="en-US" sz="1200" dirty="0"/>
          </a:p>
          <a:p>
            <a:pPr marL="0" indent="0" algn="ctr">
              <a:buNone/>
            </a:pPr>
            <a:r>
              <a:rPr lang="en-US" dirty="0"/>
              <a:t>Lunisolar </a:t>
            </a:r>
            <a:r>
              <a:rPr lang="en-US" dirty="0" smtClean="0"/>
              <a:t>Gravity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Earth’s </a:t>
            </a:r>
            <a:r>
              <a:rPr lang="en-US" dirty="0" smtClean="0"/>
              <a:t>Triaxiality</a:t>
            </a:r>
          </a:p>
          <a:p>
            <a:pPr marL="0" indent="0" algn="ctr">
              <a:buNone/>
            </a:pPr>
            <a:endParaRPr lang="en-US" sz="800" dirty="0"/>
          </a:p>
          <a:p>
            <a:pPr marL="0" indent="0" algn="ctr">
              <a:buNone/>
            </a:pPr>
            <a:r>
              <a:rPr lang="en-US" dirty="0"/>
              <a:t>Solar Radiation </a:t>
            </a:r>
            <a:r>
              <a:rPr lang="en-US" dirty="0" smtClean="0"/>
              <a:t>Pressure</a:t>
            </a:r>
          </a:p>
          <a:p>
            <a:pPr marL="0" indent="0" algn="ctr">
              <a:buNone/>
            </a:pPr>
            <a:endParaRPr lang="en-US" sz="500" dirty="0"/>
          </a:p>
          <a:p>
            <a:pPr marL="0" indent="0" algn="ctr">
              <a:buNone/>
            </a:pPr>
            <a:r>
              <a:rPr lang="en-US" dirty="0" smtClean="0"/>
              <a:t>Impulsive Station-keeping Maneuvers</a:t>
            </a:r>
          </a:p>
        </p:txBody>
      </p:sp>
      <p:sp>
        <p:nvSpPr>
          <p:cNvPr id="11" name="Right Brace 10"/>
          <p:cNvSpPr/>
          <p:nvPr/>
        </p:nvSpPr>
        <p:spPr>
          <a:xfrm>
            <a:off x="2833961" y="1762000"/>
            <a:ext cx="908221" cy="2332652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5904"/>
          <a:stretch/>
        </p:blipFill>
        <p:spPr>
          <a:xfrm>
            <a:off x="3938820" y="2529386"/>
            <a:ext cx="1545063" cy="797880"/>
          </a:xfrm>
          <a:prstGeom prst="rect">
            <a:avLst/>
          </a:prstGeom>
        </p:spPr>
      </p:pic>
      <p:sp>
        <p:nvSpPr>
          <p:cNvPr id="15" name="Right Brace 14"/>
          <p:cNvSpPr/>
          <p:nvPr/>
        </p:nvSpPr>
        <p:spPr>
          <a:xfrm rot="10800000">
            <a:off x="5680523" y="1762001"/>
            <a:ext cx="908221" cy="2332652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8" name="Content Placeholder 4"/>
          <p:cNvSpPr>
            <a:spLocks noGrp="1"/>
          </p:cNvSpPr>
          <p:nvPr>
            <p:ph idx="1"/>
          </p:nvPr>
        </p:nvSpPr>
        <p:spPr>
          <a:xfrm>
            <a:off x="6134634" y="1260919"/>
            <a:ext cx="2276942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u="sng" dirty="0" smtClean="0"/>
              <a:t>Information Collected</a:t>
            </a:r>
          </a:p>
          <a:p>
            <a:pPr marL="0" indent="0" algn="ctr">
              <a:buNone/>
            </a:pPr>
            <a:endParaRPr lang="en-US" sz="1200" dirty="0"/>
          </a:p>
          <a:p>
            <a:pPr marL="0" indent="0" algn="ctr">
              <a:buNone/>
            </a:pPr>
            <a:r>
              <a:rPr lang="en-US" dirty="0" smtClean="0"/>
              <a:t>Position 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Velocity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Acceleration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Mass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22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pic>
        <p:nvPicPr>
          <p:cNvPr id="1026" name="Picture 2" descr="https://learning.oreilly.com/api/v2/epubs/urn:orm:book:9781789955750/files/Images/B13208_01_0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4" t="1182" r="13657" b="1660"/>
          <a:stretch/>
        </p:blipFill>
        <p:spPr bwMode="auto">
          <a:xfrm>
            <a:off x="103458" y="807720"/>
            <a:ext cx="4345717" cy="27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ep Q Network: Combining Deep &amp;amp; Reinforcement Learning | by Lina Faik |  Towards Data Sci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640" y="1894684"/>
            <a:ext cx="3825240" cy="242327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4357314" y="2981738"/>
            <a:ext cx="691763" cy="310101"/>
          </a:xfrm>
          <a:prstGeom prst="rightArrow">
            <a:avLst>
              <a:gd name="adj1" fmla="val 50000"/>
              <a:gd name="adj2" fmla="val 8846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20640" y="1600200"/>
            <a:ext cx="1501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PAC-MAN example: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0649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1" y="895350"/>
            <a:ext cx="3924299" cy="3619500"/>
          </a:xfrm>
        </p:spPr>
        <p:txBody>
          <a:bodyPr/>
          <a:lstStyle/>
          <a:p>
            <a:r>
              <a:rPr lang="en-US" dirty="0" smtClean="0"/>
              <a:t>Choosing the algorithm</a:t>
            </a:r>
          </a:p>
          <a:p>
            <a:pPr lvl="1"/>
            <a:r>
              <a:rPr lang="en-US" dirty="0" smtClean="0"/>
              <a:t>Model-Free vs. Model-Based</a:t>
            </a:r>
          </a:p>
          <a:p>
            <a:pPr lvl="1"/>
            <a:r>
              <a:rPr lang="en-US" dirty="0" smtClean="0"/>
              <a:t>Policy Optimization vs. Q-Learning</a:t>
            </a:r>
          </a:p>
          <a:p>
            <a:pPr lvl="1"/>
            <a:r>
              <a:rPr lang="en-US" dirty="0" smtClean="0"/>
              <a:t>PPO</a:t>
            </a:r>
          </a:p>
          <a:p>
            <a:pPr lvl="2"/>
            <a:r>
              <a:rPr lang="en-US" dirty="0"/>
              <a:t>Supports discrete and continuous action </a:t>
            </a:r>
            <a:r>
              <a:rPr lang="en-US" dirty="0" smtClean="0"/>
              <a:t>spaces</a:t>
            </a:r>
          </a:p>
          <a:p>
            <a:pPr lvl="2"/>
            <a:r>
              <a:rPr lang="en-US" dirty="0" smtClean="0"/>
              <a:t>Outperformed competing algorithms </a:t>
            </a:r>
            <a:r>
              <a:rPr lang="en-US" dirty="0"/>
              <a:t>i</a:t>
            </a:r>
            <a:r>
              <a:rPr lang="en-US" dirty="0" smtClean="0"/>
              <a:t>n the Lunar Lander OpenAI environment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Actor-Critic neural network structure</a:t>
            </a:r>
          </a:p>
          <a:p>
            <a:pPr lvl="2"/>
            <a:r>
              <a:rPr lang="en-US" dirty="0" smtClean="0"/>
              <a:t>Actor: chooses actions</a:t>
            </a:r>
          </a:p>
          <a:p>
            <a:pPr lvl="2"/>
            <a:r>
              <a:rPr lang="en-US" dirty="0" smtClean="0"/>
              <a:t>Critic: evaluates actions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Proximal Policy Optimization (PPO)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707" y="1183514"/>
            <a:ext cx="4627459" cy="2474086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355233" y="3135809"/>
            <a:ext cx="637046" cy="24664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63184" y="2176666"/>
            <a:ext cx="1480486" cy="1439151"/>
          </a:xfrm>
          <a:prstGeom prst="rect">
            <a:avLst/>
          </a:prstGeom>
          <a:noFill/>
          <a:ln>
            <a:solidFill>
              <a:srgbClr val="FF0000">
                <a:alpha val="34902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63184" y="1660049"/>
            <a:ext cx="2373980" cy="1956800"/>
          </a:xfrm>
          <a:prstGeom prst="rect">
            <a:avLst/>
          </a:prstGeom>
          <a:noFill/>
          <a:ln>
            <a:solidFill>
              <a:srgbClr val="FF0000">
                <a:alpha val="14902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8135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 Flow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219" y="1738052"/>
            <a:ext cx="2561359" cy="256135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63215" y="2757122"/>
            <a:ext cx="77308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Actor Model</a:t>
            </a:r>
            <a:endParaRPr lang="en-US" sz="1400" dirty="0"/>
          </a:p>
        </p:txBody>
      </p:sp>
      <p:cxnSp>
        <p:nvCxnSpPr>
          <p:cNvPr id="17" name="Straight Arrow Connector 16"/>
          <p:cNvCxnSpPr>
            <a:stCxn id="5" idx="1"/>
            <a:endCxn id="30" idx="3"/>
          </p:cNvCxnSpPr>
          <p:nvPr/>
        </p:nvCxnSpPr>
        <p:spPr>
          <a:xfrm flipH="1">
            <a:off x="3012925" y="3018732"/>
            <a:ext cx="25492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8" idx="0"/>
            <a:endCxn id="65" idx="1"/>
          </p:cNvCxnSpPr>
          <p:nvPr/>
        </p:nvCxnSpPr>
        <p:spPr>
          <a:xfrm rot="5400000" flipH="1" flipV="1">
            <a:off x="1830891" y="813748"/>
            <a:ext cx="1362241" cy="25245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239841" y="2757122"/>
            <a:ext cx="77308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Critic Model</a:t>
            </a:r>
            <a:endParaRPr lang="en-US" sz="1400" dirty="0"/>
          </a:p>
        </p:txBody>
      </p:sp>
      <p:cxnSp>
        <p:nvCxnSpPr>
          <p:cNvPr id="44" name="Straight Arrow Connector 43"/>
          <p:cNvCxnSpPr>
            <a:stCxn id="30" idx="1"/>
            <a:endCxn id="8" idx="3"/>
          </p:cNvCxnSpPr>
          <p:nvPr/>
        </p:nvCxnSpPr>
        <p:spPr>
          <a:xfrm flipH="1">
            <a:off x="1636299" y="3018732"/>
            <a:ext cx="6035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715270" y="2755949"/>
            <a:ext cx="615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loss</a:t>
            </a:r>
            <a:endParaRPr lang="en-US" sz="1400" dirty="0"/>
          </a:p>
        </p:txBody>
      </p:sp>
      <p:cxnSp>
        <p:nvCxnSpPr>
          <p:cNvPr id="48" name="Elbow Connector 47"/>
          <p:cNvCxnSpPr>
            <a:stCxn id="5" idx="2"/>
          </p:cNvCxnSpPr>
          <p:nvPr/>
        </p:nvCxnSpPr>
        <p:spPr>
          <a:xfrm rot="5400000">
            <a:off x="4249647" y="1963985"/>
            <a:ext cx="257826" cy="4928678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1914221" y="3538166"/>
            <a:ext cx="0" cy="10190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249756" y="3540192"/>
            <a:ext cx="1376627" cy="5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8" idx="2"/>
          </p:cNvCxnSpPr>
          <p:nvPr/>
        </p:nvCxnSpPr>
        <p:spPr>
          <a:xfrm flipV="1">
            <a:off x="1249756" y="3280342"/>
            <a:ext cx="1" cy="260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0" idx="2"/>
          </p:cNvCxnSpPr>
          <p:nvPr/>
        </p:nvCxnSpPr>
        <p:spPr>
          <a:xfrm flipV="1">
            <a:off x="2626383" y="3280342"/>
            <a:ext cx="0" cy="260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774265" y="1240992"/>
            <a:ext cx="8465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OREKIT</a:t>
            </a:r>
            <a:endParaRPr lang="en-US" sz="1400" dirty="0"/>
          </a:p>
        </p:txBody>
      </p:sp>
      <p:sp>
        <p:nvSpPr>
          <p:cNvPr id="66" name="TextBox 65"/>
          <p:cNvSpPr txBox="1"/>
          <p:nvPr/>
        </p:nvSpPr>
        <p:spPr>
          <a:xfrm>
            <a:off x="3620392" y="2739987"/>
            <a:ext cx="1497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Obtain reward</a:t>
            </a:r>
            <a:endParaRPr lang="en-US" sz="1400" dirty="0"/>
          </a:p>
        </p:txBody>
      </p:sp>
      <p:sp>
        <p:nvSpPr>
          <p:cNvPr id="67" name="TextBox 66"/>
          <p:cNvSpPr txBox="1"/>
          <p:nvPr/>
        </p:nvSpPr>
        <p:spPr>
          <a:xfrm>
            <a:off x="3360812" y="4249458"/>
            <a:ext cx="1673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Transform state</a:t>
            </a:r>
            <a:endParaRPr lang="en-US" sz="1400" dirty="0"/>
          </a:p>
        </p:txBody>
      </p:sp>
      <p:cxnSp>
        <p:nvCxnSpPr>
          <p:cNvPr id="72" name="Elbow Connector 71"/>
          <p:cNvCxnSpPr>
            <a:stCxn id="65" idx="3"/>
            <a:endCxn id="5" idx="0"/>
          </p:cNvCxnSpPr>
          <p:nvPr/>
        </p:nvCxnSpPr>
        <p:spPr>
          <a:xfrm>
            <a:off x="4620839" y="1394881"/>
            <a:ext cx="2222060" cy="343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796139" y="1077001"/>
            <a:ext cx="1497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Take action</a:t>
            </a:r>
            <a:endParaRPr lang="en-US" sz="1400" dirty="0"/>
          </a:p>
        </p:txBody>
      </p:sp>
      <p:sp>
        <p:nvSpPr>
          <p:cNvPr id="74" name="TextBox 73"/>
          <p:cNvSpPr txBox="1"/>
          <p:nvPr/>
        </p:nvSpPr>
        <p:spPr>
          <a:xfrm>
            <a:off x="4941824" y="1104801"/>
            <a:ext cx="2146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Calculate new state</a:t>
            </a:r>
            <a:endParaRPr lang="en-US" sz="1400" dirty="0"/>
          </a:p>
        </p:txBody>
      </p:sp>
      <p:sp>
        <p:nvSpPr>
          <p:cNvPr id="75" name="Rounded Rectangle 74"/>
          <p:cNvSpPr/>
          <p:nvPr/>
        </p:nvSpPr>
        <p:spPr>
          <a:xfrm>
            <a:off x="740465" y="2557673"/>
            <a:ext cx="2444750" cy="1155866"/>
          </a:xfrm>
          <a:prstGeom prst="roundRect">
            <a:avLst/>
          </a:prstGeom>
          <a:noFill/>
          <a:ln w="12700">
            <a:solidFill>
              <a:srgbClr val="000000">
                <a:alpha val="43137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1509154" y="2287858"/>
            <a:ext cx="857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RL Agent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3605125" y="740396"/>
            <a:ext cx="1184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Initialize state</a:t>
            </a:r>
            <a:endParaRPr lang="en-US" sz="1400" dirty="0"/>
          </a:p>
        </p:txBody>
      </p:sp>
      <p:cxnSp>
        <p:nvCxnSpPr>
          <p:cNvPr id="6" name="Straight Arrow Connector 5"/>
          <p:cNvCxnSpPr>
            <a:stCxn id="25" idx="2"/>
            <a:endCxn id="65" idx="0"/>
          </p:cNvCxnSpPr>
          <p:nvPr/>
        </p:nvCxnSpPr>
        <p:spPr>
          <a:xfrm>
            <a:off x="4197552" y="1048173"/>
            <a:ext cx="0" cy="192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11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LMS_PUBLISH" val="No"/>
  <p:tag name="ARTICULATE_TEMPLATE" val="Corporate Communications"/>
  <p:tag name="PRESENTER_PREVIEW_MODE" val="0"/>
  <p:tag name="ARTICULATE_PROJECT_OPEN" val="0"/>
</p:tagLst>
</file>

<file path=ppt/theme/theme1.xml><?xml version="1.0" encoding="utf-8"?>
<a:theme xmlns:a="http://schemas.openxmlformats.org/drawingml/2006/main" name="Single Headline Content Slides">
  <a:themeElements>
    <a:clrScheme name="SAIC Color Palette">
      <a:dk1>
        <a:srgbClr val="000000"/>
      </a:dk1>
      <a:lt1>
        <a:srgbClr val="FFFFFF"/>
      </a:lt1>
      <a:dk2>
        <a:srgbClr val="006BB5"/>
      </a:dk2>
      <a:lt2>
        <a:srgbClr val="BCD63E"/>
      </a:lt2>
      <a:accent1>
        <a:srgbClr val="00ACD4"/>
      </a:accent1>
      <a:accent2>
        <a:srgbClr val="64696F"/>
      </a:accent2>
      <a:accent3>
        <a:srgbClr val="E1E1E1"/>
      </a:accent3>
      <a:accent4>
        <a:srgbClr val="FDB913"/>
      </a:accent4>
      <a:accent5>
        <a:srgbClr val="DD1E79"/>
      </a:accent5>
      <a:accent6>
        <a:srgbClr val="000000"/>
      </a:accent6>
      <a:hlink>
        <a:srgbClr val="006BB5"/>
      </a:hlink>
      <a:folHlink>
        <a:srgbClr val="BCD63E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ekly_presentation_2" id="{4F07B4A1-AD52-4DA5-845D-B7657D1B7A9E}" vid="{BADB243A-FD84-40E1-8554-24F3EEE2B2D7}"/>
    </a:ext>
  </a:extLst>
</a:theme>
</file>

<file path=ppt/theme/theme2.xml><?xml version="1.0" encoding="utf-8"?>
<a:theme xmlns:a="http://schemas.openxmlformats.org/drawingml/2006/main" name="Long Headline Content Slides">
  <a:themeElements>
    <a:clrScheme name="SAIC Color Palette">
      <a:dk1>
        <a:srgbClr val="000000"/>
      </a:dk1>
      <a:lt1>
        <a:srgbClr val="FFFFFF"/>
      </a:lt1>
      <a:dk2>
        <a:srgbClr val="006BB5"/>
      </a:dk2>
      <a:lt2>
        <a:srgbClr val="BCD63E"/>
      </a:lt2>
      <a:accent1>
        <a:srgbClr val="00ACD4"/>
      </a:accent1>
      <a:accent2>
        <a:srgbClr val="64696F"/>
      </a:accent2>
      <a:accent3>
        <a:srgbClr val="E1E1E1"/>
      </a:accent3>
      <a:accent4>
        <a:srgbClr val="FDB913"/>
      </a:accent4>
      <a:accent5>
        <a:srgbClr val="DD1E79"/>
      </a:accent5>
      <a:accent6>
        <a:srgbClr val="000000"/>
      </a:accent6>
      <a:hlink>
        <a:srgbClr val="006BB5"/>
      </a:hlink>
      <a:folHlink>
        <a:srgbClr val="BCD63E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ekly_presentation_2" id="{4F07B4A1-AD52-4DA5-845D-B7657D1B7A9E}" vid="{C057B6C2-FA5B-4B05-A300-6DC38BBEF1F4}"/>
    </a:ext>
  </a:extLst>
</a:theme>
</file>

<file path=ppt/theme/theme3.xml><?xml version="1.0" encoding="utf-8"?>
<a:theme xmlns:a="http://schemas.openxmlformats.org/drawingml/2006/main" name="Cover and Divider">
  <a:themeElements>
    <a:clrScheme name="SAIC Color Palette">
      <a:dk1>
        <a:srgbClr val="000000"/>
      </a:dk1>
      <a:lt1>
        <a:srgbClr val="FFFFFF"/>
      </a:lt1>
      <a:dk2>
        <a:srgbClr val="006BB5"/>
      </a:dk2>
      <a:lt2>
        <a:srgbClr val="BCD63E"/>
      </a:lt2>
      <a:accent1>
        <a:srgbClr val="00ACD4"/>
      </a:accent1>
      <a:accent2>
        <a:srgbClr val="64696F"/>
      </a:accent2>
      <a:accent3>
        <a:srgbClr val="E1E1E1"/>
      </a:accent3>
      <a:accent4>
        <a:srgbClr val="FDB913"/>
      </a:accent4>
      <a:accent5>
        <a:srgbClr val="DD1E79"/>
      </a:accent5>
      <a:accent6>
        <a:srgbClr val="000000"/>
      </a:accent6>
      <a:hlink>
        <a:srgbClr val="006BB5"/>
      </a:hlink>
      <a:folHlink>
        <a:srgbClr val="BCD63E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ekly_presentation_2" id="{4F07B4A1-AD52-4DA5-845D-B7657D1B7A9E}" vid="{85DC0954-42E6-456F-B027-55A5D8A7EE7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71d40378a294f82b34d7ccbead8b495 xmlns="a794bdbc-282c-444d-883e-7c60708d41cd">
      <Terms xmlns="http://schemas.microsoft.com/office/infopath/2007/PartnerControls"/>
    </l71d40378a294f82b34d7ccbead8b495>
    <i343e41c9e59482fb4c4daf9cca7c6f8 xmlns="a794bdbc-282c-444d-883e-7c60708d41cd">
      <Terms xmlns="http://schemas.microsoft.com/office/infopath/2007/PartnerControls"/>
    </i343e41c9e59482fb4c4daf9cca7c6f8>
    <TaxCatchAll xmlns="a794bdbc-282c-444d-883e-7c60708d41cd"/>
    <PublishingExpirationDate xmlns="http://schemas.microsoft.com/sharepoint/v3" xsi:nil="true"/>
    <_migrationData xmlns="a794bdbc-282c-444d-883e-7c60708d41cd" xsi:nil="true"/>
    <l250ce491e5d4f2bac4700b302c7dfcf xmlns="a794bdbc-282c-444d-883e-7c60708d41cd">
      <Terms xmlns="http://schemas.microsoft.com/office/infopath/2007/PartnerControls"/>
    </l250ce491e5d4f2bac4700b302c7dfcf>
    <Summary xmlns="a794bdbc-282c-444d-883e-7c60708d41cd" xsi:nil="true"/>
    <_migrationId xmlns="a794bdbc-282c-444d-883e-7c60708d41cd" xsi:nil="true"/>
    <PublishingStartDate xmlns="http://schemas.microsoft.com/sharepoint/v3" xsi:nil="true"/>
    <n818ca7987da41ed9b54388584f859c1 xmlns="a794bdbc-282c-444d-883e-7c60708d41cd">
      <Terms xmlns="http://schemas.microsoft.com/office/infopath/2007/PartnerControls"/>
    </n818ca7987da41ed9b54388584f859c1>
    <_migrationDate xmlns="a794bdbc-282c-444d-883e-7c60708d41cd" xsi:nil="true"/>
    <_migrationSource xmlns="a794bdbc-282c-444d-883e-7c60708d41cd">
      <Url xsi:nil="true"/>
      <Description xsi:nil="true"/>
    </_migrationSource>
    <LikesCount xmlns="http://schemas.microsoft.com/sharepoint/v3" xsi:nil="true"/>
    <Ratings xmlns="http://schemas.microsoft.com/sharepoint/v3" xsi:nil="true"/>
    <LikedBy xmlns="http://schemas.microsoft.com/sharepoint/v3">
      <UserInfo>
        <DisplayName/>
        <AccountId xsi:nil="true"/>
        <AccountType/>
      </UserInfo>
    </LikedBy>
    <RatedBy xmlns="http://schemas.microsoft.com/sharepoint/v3">
      <UserInfo>
        <DisplayName/>
        <AccountId xsi:nil="true"/>
        <AccountType/>
      </UserInfo>
    </RatedBy>
    <Category xmlns="22f875b3-bd3d-4f0c-9ba6-54c319990881">6</Category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53305232FC5345936A0558E89FCC5D" ma:contentTypeVersion="217" ma:contentTypeDescription="Create a new document." ma:contentTypeScope="" ma:versionID="757773f480bd0481a77a98182b9624bf">
  <xsd:schema xmlns:xsd="http://www.w3.org/2001/XMLSchema" xmlns:xs="http://www.w3.org/2001/XMLSchema" xmlns:p="http://schemas.microsoft.com/office/2006/metadata/properties" xmlns:ns1="http://schemas.microsoft.com/sharepoint/v3" xmlns:ns2="a794bdbc-282c-444d-883e-7c60708d41cd" xmlns:ns3="22f875b3-bd3d-4f0c-9ba6-54c319990881" targetNamespace="http://schemas.microsoft.com/office/2006/metadata/properties" ma:root="true" ma:fieldsID="cca01e10ef07bdaa34de38bf78864753" ns1:_="" ns2:_="" ns3:_="">
    <xsd:import namespace="http://schemas.microsoft.com/sharepoint/v3"/>
    <xsd:import namespace="a794bdbc-282c-444d-883e-7c60708d41cd"/>
    <xsd:import namespace="22f875b3-bd3d-4f0c-9ba6-54c319990881"/>
    <xsd:element name="properties">
      <xsd:complexType>
        <xsd:sequence>
          <xsd:element name="documentManagement">
            <xsd:complexType>
              <xsd:all>
                <xsd:element ref="ns2:Summary" minOccurs="0"/>
                <xsd:element ref="ns2:_migrationDate" minOccurs="0"/>
                <xsd:element ref="ns2:_migrationData" minOccurs="0"/>
                <xsd:element ref="ns2:_migrationId" minOccurs="0"/>
                <xsd:element ref="ns2:_migrationSource" minOccurs="0"/>
                <xsd:element ref="ns2:i343e41c9e59482fb4c4daf9cca7c6f8" minOccurs="0"/>
                <xsd:element ref="ns2:TaxCatchAll" minOccurs="0"/>
                <xsd:element ref="ns2:TaxCatchAllLabel" minOccurs="0"/>
                <xsd:element ref="ns2:n818ca7987da41ed9b54388584f859c1" minOccurs="0"/>
                <xsd:element ref="ns1:PublishingStartDate" minOccurs="0"/>
                <xsd:element ref="ns2:l71d40378a294f82b34d7ccbead8b495" minOccurs="0"/>
                <xsd:element ref="ns1:PublishingExpirationDate" minOccurs="0"/>
                <xsd:element ref="ns2:l250ce491e5d4f2bac4700b302c7dfcf" minOccurs="0"/>
                <xsd:element ref="ns2:SharedWithUsers" minOccurs="0"/>
                <xsd:element ref="ns1:RatingCount" minOccurs="0"/>
                <xsd:element ref="ns1:RatedBy" minOccurs="0"/>
                <xsd:element ref="ns1:Ratings" minOccurs="0"/>
                <xsd:element ref="ns1:AverageRating" minOccurs="0"/>
                <xsd:element ref="ns1:LikedBy" minOccurs="0"/>
                <xsd:element ref="ns1:LikesCount" minOccurs="0"/>
                <xsd:element ref="ns3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20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22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  <xsd:element name="RatingCount" ma:index="26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atedBy" ma:index="27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28" nillable="true" ma:displayName="User ratings" ma:description="User ratings for the item" ma:hidden="true" ma:internalName="Ratings">
      <xsd:simpleType>
        <xsd:restriction base="dms:Note"/>
      </xsd:simpleType>
    </xsd:element>
    <xsd:element name="AverageRating" ma:index="29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LikedBy" ma:index="30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ikesCount" ma:index="31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94bdbc-282c-444d-883e-7c60708d41cd" elementFormDefault="qualified">
    <xsd:import namespace="http://schemas.microsoft.com/office/2006/documentManagement/types"/>
    <xsd:import namespace="http://schemas.microsoft.com/office/infopath/2007/PartnerControls"/>
    <xsd:element name="Summary" ma:index="2" nillable="true" ma:displayName="Summary" ma:default="" ma:description="Main content block used by most item types." ma:internalName="Summary" ma:readOnly="false">
      <xsd:simpleType>
        <xsd:restriction base="dms:Note"/>
      </xsd:simpleType>
    </xsd:element>
    <xsd:element name="_migrationDate" ma:index="3" nillable="true" ma:displayName="_migrationDate" ma:default="" ma:hidden="true" ma:internalName="_migrationDate" ma:readOnly="false">
      <xsd:simpleType>
        <xsd:restriction base="dms:DateTime"/>
      </xsd:simpleType>
    </xsd:element>
    <xsd:element name="_migrationData" ma:index="4" nillable="true" ma:displayName="_migrationData" ma:default="" ma:hidden="true" ma:internalName="_migrationData" ma:readOnly="false">
      <xsd:simpleType>
        <xsd:restriction base="dms:Note"/>
      </xsd:simpleType>
    </xsd:element>
    <xsd:element name="_migrationId" ma:index="5" nillable="true" ma:displayName="_migrationId" ma:default="" ma:hidden="true" ma:internalName="_migrationId" ma:readOnly="false">
      <xsd:simpleType>
        <xsd:restriction base="dms:Text"/>
      </xsd:simpleType>
    </xsd:element>
    <xsd:element name="_migrationSource" ma:index="6" nillable="true" ma:displayName="_migrationSource" ma:default="" ma:hidden="true" ma:internalName="_migrationSourc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343e41c9e59482fb4c4daf9cca7c6f8" ma:index="15" nillable="true" ma:taxonomy="true" ma:internalName="i343e41c9e59482fb4c4daf9cca7c6f8" ma:taxonomyFieldName="UserTags" ma:displayName="Tags" ma:readOnly="false" ma:default="" ma:fieldId="{2343e41c-9e59-482f-b4c4-daf9cca7c6f8}" ma:taxonomyMulti="true" ma:sspId="cee5ccb3-c7f2-47a4-a366-0aee104d22aa" ma:termSetId="bc496a03-bf3e-4cd7-97f7-d1a1bc2a6a97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6" nillable="true" ma:displayName="Taxonomy Catch All Column" ma:description="" ma:hidden="true" ma:list="{37ac984c-1be8-4ccc-bfe1-301f73ef2d0f}" ma:internalName="TaxCatchAll" ma:showField="CatchAllData" ma:web="a794bdbc-282c-444d-883e-7c60708d41c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7" nillable="true" ma:displayName="Taxonomy Catch All Column1" ma:description="" ma:hidden="true" ma:list="{37ac984c-1be8-4ccc-bfe1-301f73ef2d0f}" ma:internalName="TaxCatchAllLabel" ma:readOnly="true" ma:showField="CatchAllDataLabel" ma:web="a794bdbc-282c-444d-883e-7c60708d41c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n818ca7987da41ed9b54388584f859c1" ma:index="19" nillable="true" ma:taxonomy="true" ma:internalName="n818ca7987da41ed9b54388584f859c1" ma:taxonomyFieldName="ContentState" ma:displayName="State" ma:readOnly="false" ma:default="" ma:fieldId="{7818ca79-87da-41ed-9b54-388584f859c1}" ma:taxonomyMulti="true" ma:sspId="cee5ccb3-c7f2-47a4-a366-0aee104d22aa" ma:termSetId="8e33ee4a-a58d-4ee4-b400-9941753d4e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71d40378a294f82b34d7ccbead8b495" ma:index="21" nillable="true" ma:taxonomy="true" ma:internalName="l71d40378a294f82b34d7ccbead8b495" ma:taxonomyFieldName="AuthorDepartment" ma:displayName="Author Department" ma:readOnly="false" ma:default="" ma:fieldId="{571d4037-8a29-4f82-b34d-7ccbead8b495}" ma:sspId="cee5ccb3-c7f2-47a4-a366-0aee104d22aa" ma:termSetId="8ed8c9ea-7052-4c1d-a4d7-b9c10bffea6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250ce491e5d4f2bac4700b302c7dfcf" ma:index="23" nillable="true" ma:taxonomy="true" ma:internalName="l250ce491e5d4f2bac4700b302c7dfcf" ma:taxonomyFieldName="AuthorLocation" ma:displayName="Author Location" ma:readOnly="false" ma:default="" ma:fieldId="{5250ce49-1e5d-4f2b-ac47-00b302c7dfcf}" ma:sspId="cee5ccb3-c7f2-47a4-a366-0aee104d22aa" ma:termSetId="b49f64b3-4722-4336-9a5c-56c326b344d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25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f875b3-bd3d-4f0c-9ba6-54c319990881" elementFormDefault="qualified">
    <xsd:import namespace="http://schemas.microsoft.com/office/2006/documentManagement/types"/>
    <xsd:import namespace="http://schemas.microsoft.com/office/infopath/2007/PartnerControls"/>
    <xsd:element name="Category" ma:index="32" nillable="true" ma:displayName="Category" ma:list="{acc342f7-1268-40de-bba8-d288fffca9d4}" ma:internalName="Category" ma:showField="Title">
      <xsd:simpleType>
        <xsd:restriction base="dms:Lookup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2" ma:displayName="Content Type"/>
        <xsd:element ref="dc:title" minOccurs="0" maxOccurs="1" ma:index="0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F70A02-4F7C-4DAF-9942-EC08F27EED2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60F29F-FAD5-4D44-A7BD-6B4096018C34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22f875b3-bd3d-4f0c-9ba6-54c319990881"/>
    <ds:schemaRef ds:uri="a794bdbc-282c-444d-883e-7c60708d41cd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363DD93-D590-4BF4-8F84-113DC9E34E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794bdbc-282c-444d-883e-7c60708d41cd"/>
    <ds:schemaRef ds:uri="22f875b3-bd3d-4f0c-9ba6-54c3199908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Jordan_Shrote_Luo_Update062221</Template>
  <TotalTime>4208</TotalTime>
  <Words>2572</Words>
  <Application>Microsoft Office PowerPoint</Application>
  <PresentationFormat>On-screen Show (16:9)</PresentationFormat>
  <Paragraphs>371</Paragraphs>
  <Slides>23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Cambria Math</vt:lpstr>
      <vt:lpstr>Gill Sans MT</vt:lpstr>
      <vt:lpstr>Times New Roman</vt:lpstr>
      <vt:lpstr>Single Headline Content Slides</vt:lpstr>
      <vt:lpstr>Long Headline Content Slides</vt:lpstr>
      <vt:lpstr>Cover and Divider</vt:lpstr>
      <vt:lpstr>Geostationary Station-Keeping with Reinforcement Learning</vt:lpstr>
      <vt:lpstr>Project Objective</vt:lpstr>
      <vt:lpstr>Lunisolar Gravity Effect – N/S Station-keeping</vt:lpstr>
      <vt:lpstr>Solar Radiation Pressure – E/W Station-keeping</vt:lpstr>
      <vt:lpstr>Earth’s Triaxiality – E/W Station-keeping </vt:lpstr>
      <vt:lpstr>Orbit Propagator and Perturbation Modeling</vt:lpstr>
      <vt:lpstr>Reinforcement Learning</vt:lpstr>
      <vt:lpstr>Proximal Policy Optimization (PPO)</vt:lpstr>
      <vt:lpstr>Reinforcement Learning Flow</vt:lpstr>
      <vt:lpstr>Network Structures</vt:lpstr>
      <vt:lpstr>Key Parameters</vt:lpstr>
      <vt:lpstr>Training Environment (OpenAI Gym)</vt:lpstr>
      <vt:lpstr>Approach</vt:lpstr>
      <vt:lpstr>Integration</vt:lpstr>
      <vt:lpstr>Integration</vt:lpstr>
      <vt:lpstr>Run_multiprocesses()</vt:lpstr>
      <vt:lpstr>Challenges encountered</vt:lpstr>
      <vt:lpstr>Complexity Tradeoffs</vt:lpstr>
      <vt:lpstr>Final outputs</vt:lpstr>
      <vt:lpstr>Future Outlook</vt:lpstr>
      <vt:lpstr>Questions?</vt:lpstr>
      <vt:lpstr>Appendix</vt:lpstr>
      <vt:lpstr>Sources</vt:lpstr>
    </vt:vector>
  </TitlesOfParts>
  <Manager/>
  <Company>SAIC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pLEO Ground Station Analysis</dc:title>
  <dc:subject/>
  <dc:creator>Jordan, Graham M.</dc:creator>
  <cp:keywords/>
  <dc:description/>
  <cp:lastModifiedBy>Luo, Oliver</cp:lastModifiedBy>
  <cp:revision>181</cp:revision>
  <cp:lastPrinted>2019-01-14T02:06:38Z</cp:lastPrinted>
  <dcterms:created xsi:type="dcterms:W3CDTF">2021-06-22T15:55:45Z</dcterms:created>
  <dcterms:modified xsi:type="dcterms:W3CDTF">2021-08-11T15:29:19Z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GUID">
    <vt:lpwstr>8D960004-F143-4017-9E7E-C09DF1C8686D</vt:lpwstr>
  </property>
  <property fmtid="{D5CDD505-2E9C-101B-9397-08002B2CF9AE}" pid="4" name="ArticulatePath">
    <vt:lpwstr>New SAIC Template Wide 16X9_V5</vt:lpwstr>
  </property>
  <property fmtid="{D5CDD505-2E9C-101B-9397-08002B2CF9AE}" pid="5" name="ArticulateProjectFull">
    <vt:lpwstr>\\vmware-host\Shared Folders\Desktop\New SAIC Template Wide 16X9_V5.ppta</vt:lpwstr>
  </property>
  <property fmtid="{D5CDD505-2E9C-101B-9397-08002B2CF9AE}" pid="6" name="ContentTypeId">
    <vt:lpwstr>0x010100F353305232FC5345936A0558E89FCC5D</vt:lpwstr>
  </property>
  <property fmtid="{D5CDD505-2E9C-101B-9397-08002B2CF9AE}" pid="7" name="Tags">
    <vt:lpwstr>2;#General|ecf02c19-a027-474c-912c-c6105f395e3c</vt:lpwstr>
  </property>
  <property fmtid="{D5CDD505-2E9C-101B-9397-08002B2CF9AE}" pid="8" name="Offisync_UniqueId">
    <vt:lpwstr>15435</vt:lpwstr>
  </property>
  <property fmtid="{D5CDD505-2E9C-101B-9397-08002B2CF9AE}" pid="9" name="Jive_LatestUserAccountName">
    <vt:lpwstr>chengg</vt:lpwstr>
  </property>
  <property fmtid="{D5CDD505-2E9C-101B-9397-08002B2CF9AE}" pid="10" name="Offisync_UpdateToken">
    <vt:lpwstr>15</vt:lpwstr>
  </property>
  <property fmtid="{D5CDD505-2E9C-101B-9397-08002B2CF9AE}" pid="11" name="Offisync_ServerID">
    <vt:lpwstr>b998a098-e75b-451f-a53d-bbf0f285a7ba</vt:lpwstr>
  </property>
  <property fmtid="{D5CDD505-2E9C-101B-9397-08002B2CF9AE}" pid="12" name="Jive_VersionGuid">
    <vt:lpwstr>71e602e4-debd-4b01-9de3-199ea59b11b8</vt:lpwstr>
  </property>
  <property fmtid="{D5CDD505-2E9C-101B-9397-08002B2CF9AE}" pid="13" name="Offisync_ProviderInitializationData">
    <vt:lpwstr>https://one.saic.com</vt:lpwstr>
  </property>
  <property fmtid="{D5CDD505-2E9C-101B-9397-08002B2CF9AE}" pid="14" name="ContentState">
    <vt:lpwstr/>
  </property>
  <property fmtid="{D5CDD505-2E9C-101B-9397-08002B2CF9AE}" pid="15" name="UserTags">
    <vt:lpwstr/>
  </property>
  <property fmtid="{D5CDD505-2E9C-101B-9397-08002B2CF9AE}" pid="16" name="AuthorDepartment">
    <vt:lpwstr/>
  </property>
  <property fmtid="{D5CDD505-2E9C-101B-9397-08002B2CF9AE}" pid="17" name="AuthorLocation">
    <vt:lpwstr/>
  </property>
</Properties>
</file>